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20"/>
  </p:notesMasterIdLst>
  <p:sldIdLst>
    <p:sldId id="256" r:id="rId2"/>
    <p:sldId id="306" r:id="rId3"/>
    <p:sldId id="307" r:id="rId4"/>
    <p:sldId id="309" r:id="rId5"/>
    <p:sldId id="308" r:id="rId6"/>
    <p:sldId id="305" r:id="rId7"/>
    <p:sldId id="270" r:id="rId8"/>
    <p:sldId id="263" r:id="rId9"/>
    <p:sldId id="264" r:id="rId10"/>
    <p:sldId id="265" r:id="rId11"/>
    <p:sldId id="266" r:id="rId12"/>
    <p:sldId id="267" r:id="rId13"/>
    <p:sldId id="291" r:id="rId14"/>
    <p:sldId id="310" r:id="rId15"/>
    <p:sldId id="311" r:id="rId16"/>
    <p:sldId id="304" r:id="rId17"/>
    <p:sldId id="299" r:id="rId18"/>
    <p:sldId id="30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F09F3A-ECCA-4EF7-83B7-8391F53821C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91239C-FE44-4069-B1E6-F4B06E884345}">
      <dgm:prSet phldrT="[Text]"/>
      <dgm:spPr/>
      <dgm:t>
        <a:bodyPr/>
        <a:lstStyle/>
        <a:p>
          <a:r>
            <a:rPr lang="en-US" dirty="0"/>
            <a:t>Broadening</a:t>
          </a:r>
        </a:p>
      </dgm:t>
    </dgm:pt>
    <dgm:pt modelId="{56DC5EA2-CBF8-40B8-A9C7-63572640DA55}" type="parTrans" cxnId="{018DF0C1-B1D1-456F-B5DE-D42924D70336}">
      <dgm:prSet/>
      <dgm:spPr/>
      <dgm:t>
        <a:bodyPr/>
        <a:lstStyle/>
        <a:p>
          <a:endParaRPr lang="en-US"/>
        </a:p>
      </dgm:t>
    </dgm:pt>
    <dgm:pt modelId="{2F79A05D-6B9C-461D-BC5F-72E27617EDC4}" type="sibTrans" cxnId="{018DF0C1-B1D1-456F-B5DE-D42924D70336}">
      <dgm:prSet/>
      <dgm:spPr/>
      <dgm:t>
        <a:bodyPr/>
        <a:lstStyle/>
        <a:p>
          <a:endParaRPr lang="en-US"/>
        </a:p>
      </dgm:t>
    </dgm:pt>
    <dgm:pt modelId="{BC013164-B167-4A75-A847-724937E5E3E8}">
      <dgm:prSet phldrT="[Text]"/>
      <dgm:spPr/>
      <dgm:t>
        <a:bodyPr/>
        <a:lstStyle/>
        <a:p>
          <a:r>
            <a:rPr lang="en-GB" dirty="0"/>
            <a:t>Terrorism</a:t>
          </a:r>
          <a:endParaRPr lang="en-US" dirty="0"/>
        </a:p>
      </dgm:t>
    </dgm:pt>
    <dgm:pt modelId="{ADA927DD-4C9E-4B14-A804-8D4B77D87AF0}" type="parTrans" cxnId="{E79034CD-CB4D-4F38-BDD6-00B89113DA4C}">
      <dgm:prSet/>
      <dgm:spPr/>
      <dgm:t>
        <a:bodyPr/>
        <a:lstStyle/>
        <a:p>
          <a:endParaRPr lang="en-US"/>
        </a:p>
      </dgm:t>
    </dgm:pt>
    <dgm:pt modelId="{77F808B9-775F-4A0D-AE6A-8498EFFF8858}" type="sibTrans" cxnId="{E79034CD-CB4D-4F38-BDD6-00B89113DA4C}">
      <dgm:prSet/>
      <dgm:spPr/>
      <dgm:t>
        <a:bodyPr/>
        <a:lstStyle/>
        <a:p>
          <a:endParaRPr lang="en-US"/>
        </a:p>
      </dgm:t>
    </dgm:pt>
    <dgm:pt modelId="{CC9710F7-F6EF-4963-BAE8-FBD78D968E6F}">
      <dgm:prSet phldrT="[Text]"/>
      <dgm:spPr/>
      <dgm:t>
        <a:bodyPr/>
        <a:lstStyle/>
        <a:p>
          <a:r>
            <a:rPr lang="en-GB" dirty="0"/>
            <a:t>Deepening</a:t>
          </a:r>
          <a:endParaRPr lang="en-US" dirty="0"/>
        </a:p>
      </dgm:t>
    </dgm:pt>
    <dgm:pt modelId="{E9CCEF74-1C89-469A-B1A7-24EB3C7C9B18}" type="parTrans" cxnId="{8D93CFB7-264B-43E9-82E6-E30965B0445B}">
      <dgm:prSet/>
      <dgm:spPr/>
      <dgm:t>
        <a:bodyPr/>
        <a:lstStyle/>
        <a:p>
          <a:endParaRPr lang="en-US"/>
        </a:p>
      </dgm:t>
    </dgm:pt>
    <dgm:pt modelId="{28A6E2A1-F37B-4E90-BBA8-7AAC0AF38806}" type="sibTrans" cxnId="{8D93CFB7-264B-43E9-82E6-E30965B0445B}">
      <dgm:prSet/>
      <dgm:spPr/>
      <dgm:t>
        <a:bodyPr/>
        <a:lstStyle/>
        <a:p>
          <a:endParaRPr lang="en-US"/>
        </a:p>
      </dgm:t>
    </dgm:pt>
    <dgm:pt modelId="{9E929049-C047-41FA-95B9-CBE9B8FC1CF1}">
      <dgm:prSet phldrT="[Text]"/>
      <dgm:spPr/>
      <dgm:t>
        <a:bodyPr/>
        <a:lstStyle/>
        <a:p>
          <a:r>
            <a:rPr lang="en-US" dirty="0"/>
            <a:t>Individual</a:t>
          </a:r>
        </a:p>
      </dgm:t>
    </dgm:pt>
    <dgm:pt modelId="{1815F576-D89B-4506-A4D5-5FB3A126F4EB}" type="parTrans" cxnId="{D8F4A367-61CB-4934-A550-8174D5B106AF}">
      <dgm:prSet/>
      <dgm:spPr/>
      <dgm:t>
        <a:bodyPr/>
        <a:lstStyle/>
        <a:p>
          <a:endParaRPr lang="en-US"/>
        </a:p>
      </dgm:t>
    </dgm:pt>
    <dgm:pt modelId="{187C3930-F526-4A3D-A95A-9BBCA1F5ECF3}" type="sibTrans" cxnId="{D8F4A367-61CB-4934-A550-8174D5B106AF}">
      <dgm:prSet/>
      <dgm:spPr/>
      <dgm:t>
        <a:bodyPr/>
        <a:lstStyle/>
        <a:p>
          <a:endParaRPr lang="en-US"/>
        </a:p>
      </dgm:t>
    </dgm:pt>
    <dgm:pt modelId="{303B041F-8E8E-476E-BADA-267DE335B9FE}">
      <dgm:prSet phldrT="[Text]"/>
      <dgm:spPr/>
      <dgm:t>
        <a:bodyPr/>
        <a:lstStyle/>
        <a:p>
          <a:r>
            <a:rPr lang="en-GB" dirty="0"/>
            <a:t>Particular social groups</a:t>
          </a:r>
          <a:endParaRPr lang="en-US" dirty="0"/>
        </a:p>
      </dgm:t>
    </dgm:pt>
    <dgm:pt modelId="{74B78A23-32FE-4EA9-A7F0-AA39070B43D2}" type="parTrans" cxnId="{64157038-8BB6-42BD-80FD-D37F08C1D6D4}">
      <dgm:prSet/>
      <dgm:spPr/>
      <dgm:t>
        <a:bodyPr/>
        <a:lstStyle/>
        <a:p>
          <a:endParaRPr lang="en-US"/>
        </a:p>
      </dgm:t>
    </dgm:pt>
    <dgm:pt modelId="{8CF94BE8-41F2-4BE9-ADEA-88659749F77B}" type="sibTrans" cxnId="{64157038-8BB6-42BD-80FD-D37F08C1D6D4}">
      <dgm:prSet/>
      <dgm:spPr/>
      <dgm:t>
        <a:bodyPr/>
        <a:lstStyle/>
        <a:p>
          <a:endParaRPr lang="en-US"/>
        </a:p>
      </dgm:t>
    </dgm:pt>
    <dgm:pt modelId="{42BD8272-53E0-45EF-970E-F955E293CBCC}">
      <dgm:prSet phldrT="[Text]"/>
      <dgm:spPr/>
      <dgm:t>
        <a:bodyPr/>
        <a:lstStyle/>
        <a:p>
          <a:r>
            <a:rPr lang="en-GB" dirty="0"/>
            <a:t>Pandemics</a:t>
          </a:r>
          <a:endParaRPr lang="en-US" dirty="0"/>
        </a:p>
      </dgm:t>
    </dgm:pt>
    <dgm:pt modelId="{52983AFD-4395-4C02-A111-35F06A8140AD}" type="parTrans" cxnId="{9DD1204E-DFEF-4B2E-B69F-6B0B2EF337F2}">
      <dgm:prSet/>
      <dgm:spPr/>
      <dgm:t>
        <a:bodyPr/>
        <a:lstStyle/>
        <a:p>
          <a:endParaRPr lang="en-US"/>
        </a:p>
      </dgm:t>
    </dgm:pt>
    <dgm:pt modelId="{53A0BA11-706E-4406-B3B6-7A3691E2192A}" type="sibTrans" cxnId="{9DD1204E-DFEF-4B2E-B69F-6B0B2EF337F2}">
      <dgm:prSet/>
      <dgm:spPr/>
      <dgm:t>
        <a:bodyPr/>
        <a:lstStyle/>
        <a:p>
          <a:endParaRPr lang="en-US"/>
        </a:p>
      </dgm:t>
    </dgm:pt>
    <dgm:pt modelId="{A5FD2B0B-1EF2-4DB0-82A3-49E52495410B}">
      <dgm:prSet phldrT="[Text]"/>
      <dgm:spPr/>
      <dgm:t>
        <a:bodyPr/>
        <a:lstStyle/>
        <a:p>
          <a:r>
            <a:rPr lang="en-GB" dirty="0"/>
            <a:t>Cultural heritage</a:t>
          </a:r>
          <a:endParaRPr lang="en-US" dirty="0"/>
        </a:p>
      </dgm:t>
    </dgm:pt>
    <dgm:pt modelId="{2808477E-D4D8-4546-9036-7C1C474121F7}" type="parTrans" cxnId="{81D3215D-9E8B-408A-A46F-96526C132AFF}">
      <dgm:prSet/>
      <dgm:spPr/>
      <dgm:t>
        <a:bodyPr/>
        <a:lstStyle/>
        <a:p>
          <a:endParaRPr lang="en-US"/>
        </a:p>
      </dgm:t>
    </dgm:pt>
    <dgm:pt modelId="{0A144092-0AAA-459E-AEEC-B0FE2FD8DC71}" type="sibTrans" cxnId="{81D3215D-9E8B-408A-A46F-96526C132AFF}">
      <dgm:prSet/>
      <dgm:spPr/>
      <dgm:t>
        <a:bodyPr/>
        <a:lstStyle/>
        <a:p>
          <a:endParaRPr lang="en-US"/>
        </a:p>
      </dgm:t>
    </dgm:pt>
    <dgm:pt modelId="{B899F008-2590-43AA-86AD-A9174A39729F}">
      <dgm:prSet phldrT="[Text]"/>
      <dgm:spPr/>
      <dgm:t>
        <a:bodyPr/>
        <a:lstStyle/>
        <a:p>
          <a:r>
            <a:rPr lang="en-GB" dirty="0"/>
            <a:t>Environmental security</a:t>
          </a:r>
          <a:endParaRPr lang="en-US" dirty="0"/>
        </a:p>
      </dgm:t>
    </dgm:pt>
    <dgm:pt modelId="{D41942AB-2D6F-4B61-A987-293AFAFABE2C}" type="parTrans" cxnId="{9EAC69B4-8226-461A-8426-99382DD12F93}">
      <dgm:prSet/>
      <dgm:spPr/>
      <dgm:t>
        <a:bodyPr/>
        <a:lstStyle/>
        <a:p>
          <a:endParaRPr lang="en-US"/>
        </a:p>
      </dgm:t>
    </dgm:pt>
    <dgm:pt modelId="{E5BF7EC8-44BA-4BCB-8216-D66F1813A2E1}" type="sibTrans" cxnId="{9EAC69B4-8226-461A-8426-99382DD12F93}">
      <dgm:prSet/>
      <dgm:spPr/>
      <dgm:t>
        <a:bodyPr/>
        <a:lstStyle/>
        <a:p>
          <a:endParaRPr lang="en-US"/>
        </a:p>
      </dgm:t>
    </dgm:pt>
    <dgm:pt modelId="{D8A36781-5540-4C1F-88CF-081AF909661B}">
      <dgm:prSet phldrT="[Text]"/>
      <dgm:spPr/>
      <dgm:t>
        <a:bodyPr/>
        <a:lstStyle/>
        <a:p>
          <a:r>
            <a:rPr lang="en-GB" dirty="0"/>
            <a:t>Energy security</a:t>
          </a:r>
          <a:endParaRPr lang="en-US" dirty="0"/>
        </a:p>
      </dgm:t>
    </dgm:pt>
    <dgm:pt modelId="{8A6D52B8-99B4-41FE-ABF4-D2A2B0D43D9E}" type="parTrans" cxnId="{6B378B5C-747E-4ED0-A2E9-1E552760BD72}">
      <dgm:prSet/>
      <dgm:spPr/>
      <dgm:t>
        <a:bodyPr/>
        <a:lstStyle/>
        <a:p>
          <a:endParaRPr lang="en-US"/>
        </a:p>
      </dgm:t>
    </dgm:pt>
    <dgm:pt modelId="{010FA4E0-DB93-4D6A-B864-292DB0C9C83E}" type="sibTrans" cxnId="{6B378B5C-747E-4ED0-A2E9-1E552760BD72}">
      <dgm:prSet/>
      <dgm:spPr/>
      <dgm:t>
        <a:bodyPr/>
        <a:lstStyle/>
        <a:p>
          <a:endParaRPr lang="en-US"/>
        </a:p>
      </dgm:t>
    </dgm:pt>
    <dgm:pt modelId="{2C6FE2D8-61EA-46FC-97FF-FBB232D4CA4B}">
      <dgm:prSet phldrT="[Text]"/>
      <dgm:spPr/>
      <dgm:t>
        <a:bodyPr/>
        <a:lstStyle/>
        <a:p>
          <a:r>
            <a:rPr lang="en-GB" dirty="0"/>
            <a:t>Planet</a:t>
          </a:r>
          <a:endParaRPr lang="en-US" dirty="0"/>
        </a:p>
      </dgm:t>
    </dgm:pt>
    <dgm:pt modelId="{06F07D07-F0D3-41D4-A546-FDD53C29713B}" type="parTrans" cxnId="{2F9D092A-341C-4B85-8465-0EA582A385FA}">
      <dgm:prSet/>
      <dgm:spPr/>
      <dgm:t>
        <a:bodyPr/>
        <a:lstStyle/>
        <a:p>
          <a:endParaRPr lang="en-US"/>
        </a:p>
      </dgm:t>
    </dgm:pt>
    <dgm:pt modelId="{D8621BA9-3C6C-4DF5-A763-531688A98514}" type="sibTrans" cxnId="{2F9D092A-341C-4B85-8465-0EA582A385FA}">
      <dgm:prSet/>
      <dgm:spPr/>
      <dgm:t>
        <a:bodyPr/>
        <a:lstStyle/>
        <a:p>
          <a:endParaRPr lang="en-US"/>
        </a:p>
      </dgm:t>
    </dgm:pt>
    <dgm:pt modelId="{920F0E8E-FB70-44B3-A876-74810EA41ABF}">
      <dgm:prSet/>
      <dgm:spPr/>
      <dgm:t>
        <a:bodyPr/>
        <a:lstStyle/>
        <a:p>
          <a:r>
            <a:rPr lang="en-GB" dirty="0"/>
            <a:t>Migration</a:t>
          </a:r>
          <a:endParaRPr lang="el-GR" dirty="0"/>
        </a:p>
      </dgm:t>
    </dgm:pt>
    <dgm:pt modelId="{27BC0455-4665-412E-A3E3-D579DFDFB30D}" type="parTrans" cxnId="{4D9856CE-3613-455F-B599-6314178C57C8}">
      <dgm:prSet/>
      <dgm:spPr/>
      <dgm:t>
        <a:bodyPr/>
        <a:lstStyle/>
        <a:p>
          <a:endParaRPr lang="en-US"/>
        </a:p>
      </dgm:t>
    </dgm:pt>
    <dgm:pt modelId="{441C78B7-8367-4242-8665-B295730E2239}" type="sibTrans" cxnId="{4D9856CE-3613-455F-B599-6314178C57C8}">
      <dgm:prSet/>
      <dgm:spPr/>
      <dgm:t>
        <a:bodyPr/>
        <a:lstStyle/>
        <a:p>
          <a:endParaRPr lang="en-US"/>
        </a:p>
      </dgm:t>
    </dgm:pt>
    <dgm:pt modelId="{99A11CB1-3166-4431-A15D-38DBBA13AE80}">
      <dgm:prSet phldrT="[Text]"/>
      <dgm:spPr/>
      <dgm:t>
        <a:bodyPr/>
        <a:lstStyle/>
        <a:p>
          <a:r>
            <a:rPr lang="en-US" dirty="0"/>
            <a:t>Cyber-security</a:t>
          </a:r>
        </a:p>
      </dgm:t>
    </dgm:pt>
    <dgm:pt modelId="{FAFE36CA-E2E3-464C-AD6B-6A70F93117E0}" type="parTrans" cxnId="{6C2617CF-9064-4908-ACDD-E056446D8EEF}">
      <dgm:prSet/>
      <dgm:spPr/>
      <dgm:t>
        <a:bodyPr/>
        <a:lstStyle/>
        <a:p>
          <a:endParaRPr lang="en-US"/>
        </a:p>
      </dgm:t>
    </dgm:pt>
    <dgm:pt modelId="{92E91EF8-76B1-4B2E-8514-9E2B7854EB43}" type="sibTrans" cxnId="{6C2617CF-9064-4908-ACDD-E056446D8EEF}">
      <dgm:prSet/>
      <dgm:spPr/>
      <dgm:t>
        <a:bodyPr/>
        <a:lstStyle/>
        <a:p>
          <a:endParaRPr lang="en-US"/>
        </a:p>
      </dgm:t>
    </dgm:pt>
    <dgm:pt modelId="{63ED3378-AD65-4CFD-B9FA-536A20B8EAEF}" type="pres">
      <dgm:prSet presAssocID="{21F09F3A-ECCA-4EF7-83B7-8391F53821C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BD393A3-E06B-4EA3-90D4-902A7167D72A}" type="pres">
      <dgm:prSet presAssocID="{3D91239C-FE44-4069-B1E6-F4B06E884345}" presName="root" presStyleCnt="0"/>
      <dgm:spPr/>
    </dgm:pt>
    <dgm:pt modelId="{43D47B77-14D9-4F7C-B5E8-D13FA35D3D7D}" type="pres">
      <dgm:prSet presAssocID="{3D91239C-FE44-4069-B1E6-F4B06E884345}" presName="rootComposite" presStyleCnt="0"/>
      <dgm:spPr/>
    </dgm:pt>
    <dgm:pt modelId="{4D740D7C-FB76-40B3-99B8-CD31B3FEECAF}" type="pres">
      <dgm:prSet presAssocID="{3D91239C-FE44-4069-B1E6-F4B06E884345}" presName="rootText" presStyleLbl="node1" presStyleIdx="0" presStyleCnt="2" custLinFactNeighborX="-88601" custLinFactNeighborY="-178"/>
      <dgm:spPr/>
    </dgm:pt>
    <dgm:pt modelId="{5A00CEF6-C922-4EC6-AA4C-F6FC76FC79F6}" type="pres">
      <dgm:prSet presAssocID="{3D91239C-FE44-4069-B1E6-F4B06E884345}" presName="rootConnector" presStyleLbl="node1" presStyleIdx="0" presStyleCnt="2"/>
      <dgm:spPr/>
    </dgm:pt>
    <dgm:pt modelId="{8A4739AA-FCC9-4970-AFA0-DD3D656FF12B}" type="pres">
      <dgm:prSet presAssocID="{3D91239C-FE44-4069-B1E6-F4B06E884345}" presName="childShape" presStyleCnt="0"/>
      <dgm:spPr/>
    </dgm:pt>
    <dgm:pt modelId="{C385602D-CF7B-48F4-8260-01FE08080F3D}" type="pres">
      <dgm:prSet presAssocID="{ADA927DD-4C9E-4B14-A804-8D4B77D87AF0}" presName="Name13" presStyleLbl="parChTrans1D2" presStyleIdx="0" presStyleCnt="10"/>
      <dgm:spPr/>
    </dgm:pt>
    <dgm:pt modelId="{197F853B-B1FA-4B38-BE62-4919E8BC3AFF}" type="pres">
      <dgm:prSet presAssocID="{BC013164-B167-4A75-A847-724937E5E3E8}" presName="childText" presStyleLbl="bgAcc1" presStyleIdx="0" presStyleCnt="10">
        <dgm:presLayoutVars>
          <dgm:bulletEnabled val="1"/>
        </dgm:presLayoutVars>
      </dgm:prSet>
      <dgm:spPr/>
    </dgm:pt>
    <dgm:pt modelId="{B049A40D-EFAB-4FFD-830E-AC22205CE519}" type="pres">
      <dgm:prSet presAssocID="{27BC0455-4665-412E-A3E3-D579DFDFB30D}" presName="Name13" presStyleLbl="parChTrans1D2" presStyleIdx="1" presStyleCnt="10"/>
      <dgm:spPr/>
    </dgm:pt>
    <dgm:pt modelId="{D364ED43-5FAD-4940-ADC0-B2C7766312A1}" type="pres">
      <dgm:prSet presAssocID="{920F0E8E-FB70-44B3-A876-74810EA41ABF}" presName="childText" presStyleLbl="bgAcc1" presStyleIdx="1" presStyleCnt="10" custLinFactY="32628" custLinFactNeighborX="1985" custLinFactNeighborY="100000">
        <dgm:presLayoutVars>
          <dgm:bulletEnabled val="1"/>
        </dgm:presLayoutVars>
      </dgm:prSet>
      <dgm:spPr/>
    </dgm:pt>
    <dgm:pt modelId="{6E6040DF-507C-4C5F-AB8D-562BE6960519}" type="pres">
      <dgm:prSet presAssocID="{52983AFD-4395-4C02-A111-35F06A8140AD}" presName="Name13" presStyleLbl="parChTrans1D2" presStyleIdx="2" presStyleCnt="10"/>
      <dgm:spPr/>
    </dgm:pt>
    <dgm:pt modelId="{62888ACA-97C1-403E-AA02-4F3E38CBDA3A}" type="pres">
      <dgm:prSet presAssocID="{42BD8272-53E0-45EF-970E-F955E293CBCC}" presName="childText" presStyleLbl="bgAcc1" presStyleIdx="2" presStyleCnt="10" custLinFactY="171657" custLinFactNeighborX="3309" custLinFactNeighborY="200000">
        <dgm:presLayoutVars>
          <dgm:bulletEnabled val="1"/>
        </dgm:presLayoutVars>
      </dgm:prSet>
      <dgm:spPr/>
    </dgm:pt>
    <dgm:pt modelId="{A3B65519-282E-46EA-8817-7778956F5A3F}" type="pres">
      <dgm:prSet presAssocID="{D41942AB-2D6F-4B61-A987-293AFAFABE2C}" presName="Name13" presStyleLbl="parChTrans1D2" presStyleIdx="3" presStyleCnt="10"/>
      <dgm:spPr/>
    </dgm:pt>
    <dgm:pt modelId="{DC8B25B2-8ABD-46E1-AFBA-674794A8E75A}" type="pres">
      <dgm:prSet presAssocID="{B899F008-2590-43AA-86AD-A9174A39729F}" presName="childText" presStyleLbl="bgAcc1" presStyleIdx="3" presStyleCnt="10" custLinFactY="25233" custLinFactNeighborX="1986" custLinFactNeighborY="100000">
        <dgm:presLayoutVars>
          <dgm:bulletEnabled val="1"/>
        </dgm:presLayoutVars>
      </dgm:prSet>
      <dgm:spPr/>
    </dgm:pt>
    <dgm:pt modelId="{8E30892D-1F71-49B2-9BD0-C19D6AAB5831}" type="pres">
      <dgm:prSet presAssocID="{8A6D52B8-99B4-41FE-ABF4-D2A2B0D43D9E}" presName="Name13" presStyleLbl="parChTrans1D2" presStyleIdx="4" presStyleCnt="10"/>
      <dgm:spPr/>
    </dgm:pt>
    <dgm:pt modelId="{F6C569AE-01DA-44AB-BC81-8C7806FED723}" type="pres">
      <dgm:prSet presAssocID="{D8A36781-5540-4C1F-88CF-081AF909661B}" presName="childText" presStyleLbl="bgAcc1" presStyleIdx="4" presStyleCnt="10" custLinFactY="-20709" custLinFactNeighborX="1985" custLinFactNeighborY="-100000">
        <dgm:presLayoutVars>
          <dgm:bulletEnabled val="1"/>
        </dgm:presLayoutVars>
      </dgm:prSet>
      <dgm:spPr/>
    </dgm:pt>
    <dgm:pt modelId="{9385FA44-5ED8-4F56-9EA6-3F743D361AAD}" type="pres">
      <dgm:prSet presAssocID="{FAFE36CA-E2E3-464C-AD6B-6A70F93117E0}" presName="Name13" presStyleLbl="parChTrans1D2" presStyleIdx="5" presStyleCnt="10"/>
      <dgm:spPr/>
    </dgm:pt>
    <dgm:pt modelId="{BC38DBB2-9E63-4827-99D0-29D5C1CD5812}" type="pres">
      <dgm:prSet presAssocID="{99A11CB1-3166-4431-A15D-38DBBA13AE80}" presName="childText" presStyleLbl="bgAcc1" presStyleIdx="5" presStyleCnt="10" custLinFactY="-200000" custLinFactNeighborX="662" custLinFactNeighborY="-298295">
        <dgm:presLayoutVars>
          <dgm:bulletEnabled val="1"/>
        </dgm:presLayoutVars>
      </dgm:prSet>
      <dgm:spPr/>
    </dgm:pt>
    <dgm:pt modelId="{EC01E980-DE0D-495F-B285-061F22FC3A24}" type="pres">
      <dgm:prSet presAssocID="{CC9710F7-F6EF-4963-BAE8-FBD78D968E6F}" presName="root" presStyleCnt="0"/>
      <dgm:spPr/>
    </dgm:pt>
    <dgm:pt modelId="{8DC5F7A1-E80F-442F-A459-512770BAE7A5}" type="pres">
      <dgm:prSet presAssocID="{CC9710F7-F6EF-4963-BAE8-FBD78D968E6F}" presName="rootComposite" presStyleCnt="0"/>
      <dgm:spPr/>
    </dgm:pt>
    <dgm:pt modelId="{D1A695EB-8C68-403D-B3B7-7013DF8480CE}" type="pres">
      <dgm:prSet presAssocID="{CC9710F7-F6EF-4963-BAE8-FBD78D968E6F}" presName="rootText" presStyleLbl="node1" presStyleIdx="1" presStyleCnt="2" custLinFactNeighborX="-22733" custLinFactNeighborY="-178"/>
      <dgm:spPr/>
    </dgm:pt>
    <dgm:pt modelId="{793F9EA9-1963-4E72-9B6F-6185198E4E89}" type="pres">
      <dgm:prSet presAssocID="{CC9710F7-F6EF-4963-BAE8-FBD78D968E6F}" presName="rootConnector" presStyleLbl="node1" presStyleIdx="1" presStyleCnt="2"/>
      <dgm:spPr/>
    </dgm:pt>
    <dgm:pt modelId="{C66DDE40-2C36-4995-AF39-72C877B7110F}" type="pres">
      <dgm:prSet presAssocID="{CC9710F7-F6EF-4963-BAE8-FBD78D968E6F}" presName="childShape" presStyleCnt="0"/>
      <dgm:spPr/>
    </dgm:pt>
    <dgm:pt modelId="{857F65B1-D191-4BB4-900D-60B87E22AC1E}" type="pres">
      <dgm:prSet presAssocID="{1815F576-D89B-4506-A4D5-5FB3A126F4EB}" presName="Name13" presStyleLbl="parChTrans1D2" presStyleIdx="6" presStyleCnt="10"/>
      <dgm:spPr/>
    </dgm:pt>
    <dgm:pt modelId="{D96B6527-75AC-40EF-ADD6-581EF3F71C90}" type="pres">
      <dgm:prSet presAssocID="{9E929049-C047-41FA-95B9-CBE9B8FC1CF1}" presName="childText" presStyleLbl="bgAcc1" presStyleIdx="6" presStyleCnt="10">
        <dgm:presLayoutVars>
          <dgm:bulletEnabled val="1"/>
        </dgm:presLayoutVars>
      </dgm:prSet>
      <dgm:spPr/>
    </dgm:pt>
    <dgm:pt modelId="{82AA3306-879C-4C96-A882-AB1DA4E7FD7A}" type="pres">
      <dgm:prSet presAssocID="{74B78A23-32FE-4EA9-A7F0-AA39070B43D2}" presName="Name13" presStyleLbl="parChTrans1D2" presStyleIdx="7" presStyleCnt="10"/>
      <dgm:spPr/>
    </dgm:pt>
    <dgm:pt modelId="{87849930-2DFD-4BC8-9446-6CEB64A139A5}" type="pres">
      <dgm:prSet presAssocID="{303B041F-8E8E-476E-BADA-267DE335B9FE}" presName="childText" presStyleLbl="bgAcc1" presStyleIdx="7" presStyleCnt="10">
        <dgm:presLayoutVars>
          <dgm:bulletEnabled val="1"/>
        </dgm:presLayoutVars>
      </dgm:prSet>
      <dgm:spPr/>
    </dgm:pt>
    <dgm:pt modelId="{56F2A784-0D51-4D6C-B79C-90D583F38A0D}" type="pres">
      <dgm:prSet presAssocID="{2808477E-D4D8-4546-9036-7C1C474121F7}" presName="Name13" presStyleLbl="parChTrans1D2" presStyleIdx="8" presStyleCnt="10"/>
      <dgm:spPr/>
    </dgm:pt>
    <dgm:pt modelId="{2CFCF653-E8B3-4DA9-B90F-7F31AD31F94B}" type="pres">
      <dgm:prSet presAssocID="{A5FD2B0B-1EF2-4DB0-82A3-49E52495410B}" presName="childText" presStyleLbl="bgAcc1" presStyleIdx="8" presStyleCnt="10">
        <dgm:presLayoutVars>
          <dgm:bulletEnabled val="1"/>
        </dgm:presLayoutVars>
      </dgm:prSet>
      <dgm:spPr/>
    </dgm:pt>
    <dgm:pt modelId="{C5CB06D7-5798-4111-850B-7DD6589BD5E2}" type="pres">
      <dgm:prSet presAssocID="{06F07D07-F0D3-41D4-A546-FDD53C29713B}" presName="Name13" presStyleLbl="parChTrans1D2" presStyleIdx="9" presStyleCnt="10"/>
      <dgm:spPr/>
    </dgm:pt>
    <dgm:pt modelId="{E62FAFAA-F645-4489-9CFE-36E84018DB06}" type="pres">
      <dgm:prSet presAssocID="{2C6FE2D8-61EA-46FC-97FF-FBB232D4CA4B}" presName="childText" presStyleLbl="bgAcc1" presStyleIdx="9" presStyleCnt="10">
        <dgm:presLayoutVars>
          <dgm:bulletEnabled val="1"/>
        </dgm:presLayoutVars>
      </dgm:prSet>
      <dgm:spPr/>
    </dgm:pt>
  </dgm:ptLst>
  <dgm:cxnLst>
    <dgm:cxn modelId="{96329301-8E80-4401-81D3-7AD02F6CA355}" type="presOf" srcId="{99A11CB1-3166-4431-A15D-38DBBA13AE80}" destId="{BC38DBB2-9E63-4827-99D0-29D5C1CD5812}" srcOrd="0" destOrd="0" presId="urn:microsoft.com/office/officeart/2005/8/layout/hierarchy3"/>
    <dgm:cxn modelId="{F9C7B701-C4FE-409E-961F-B183C5A9A1CC}" type="presOf" srcId="{D8A36781-5540-4C1F-88CF-081AF909661B}" destId="{F6C569AE-01DA-44AB-BC81-8C7806FED723}" srcOrd="0" destOrd="0" presId="urn:microsoft.com/office/officeart/2005/8/layout/hierarchy3"/>
    <dgm:cxn modelId="{CA28F616-048F-4950-BFBB-7850533D6B1E}" type="presOf" srcId="{21F09F3A-ECCA-4EF7-83B7-8391F53821C4}" destId="{63ED3378-AD65-4CFD-B9FA-536A20B8EAEF}" srcOrd="0" destOrd="0" presId="urn:microsoft.com/office/officeart/2005/8/layout/hierarchy3"/>
    <dgm:cxn modelId="{F03A841A-3F2F-4635-827A-C3C1223E2095}" type="presOf" srcId="{FAFE36CA-E2E3-464C-AD6B-6A70F93117E0}" destId="{9385FA44-5ED8-4F56-9EA6-3F743D361AAD}" srcOrd="0" destOrd="0" presId="urn:microsoft.com/office/officeart/2005/8/layout/hierarchy3"/>
    <dgm:cxn modelId="{2F9D092A-341C-4B85-8465-0EA582A385FA}" srcId="{CC9710F7-F6EF-4963-BAE8-FBD78D968E6F}" destId="{2C6FE2D8-61EA-46FC-97FF-FBB232D4CA4B}" srcOrd="3" destOrd="0" parTransId="{06F07D07-F0D3-41D4-A546-FDD53C29713B}" sibTransId="{D8621BA9-3C6C-4DF5-A763-531688A98514}"/>
    <dgm:cxn modelId="{2089E330-70DE-4095-9A9C-FC87C75921FB}" type="presOf" srcId="{303B041F-8E8E-476E-BADA-267DE335B9FE}" destId="{87849930-2DFD-4BC8-9446-6CEB64A139A5}" srcOrd="0" destOrd="0" presId="urn:microsoft.com/office/officeart/2005/8/layout/hierarchy3"/>
    <dgm:cxn modelId="{68540C34-6864-482D-A79D-08AFE1B93DD5}" type="presOf" srcId="{2C6FE2D8-61EA-46FC-97FF-FBB232D4CA4B}" destId="{E62FAFAA-F645-4489-9CFE-36E84018DB06}" srcOrd="0" destOrd="0" presId="urn:microsoft.com/office/officeart/2005/8/layout/hierarchy3"/>
    <dgm:cxn modelId="{64157038-8BB6-42BD-80FD-D37F08C1D6D4}" srcId="{CC9710F7-F6EF-4963-BAE8-FBD78D968E6F}" destId="{303B041F-8E8E-476E-BADA-267DE335B9FE}" srcOrd="1" destOrd="0" parTransId="{74B78A23-32FE-4EA9-A7F0-AA39070B43D2}" sibTransId="{8CF94BE8-41F2-4BE9-ADEA-88659749F77B}"/>
    <dgm:cxn modelId="{FC2CF940-C8DF-40DE-9F61-456CC8AF69D1}" type="presOf" srcId="{42BD8272-53E0-45EF-970E-F955E293CBCC}" destId="{62888ACA-97C1-403E-AA02-4F3E38CBDA3A}" srcOrd="0" destOrd="0" presId="urn:microsoft.com/office/officeart/2005/8/layout/hierarchy3"/>
    <dgm:cxn modelId="{6B378B5C-747E-4ED0-A2E9-1E552760BD72}" srcId="{3D91239C-FE44-4069-B1E6-F4B06E884345}" destId="{D8A36781-5540-4C1F-88CF-081AF909661B}" srcOrd="4" destOrd="0" parTransId="{8A6D52B8-99B4-41FE-ABF4-D2A2B0D43D9E}" sibTransId="{010FA4E0-DB93-4D6A-B864-292DB0C9C83E}"/>
    <dgm:cxn modelId="{81D3215D-9E8B-408A-A46F-96526C132AFF}" srcId="{CC9710F7-F6EF-4963-BAE8-FBD78D968E6F}" destId="{A5FD2B0B-1EF2-4DB0-82A3-49E52495410B}" srcOrd="2" destOrd="0" parTransId="{2808477E-D4D8-4546-9036-7C1C474121F7}" sibTransId="{0A144092-0AAA-459E-AEEC-B0FE2FD8DC71}"/>
    <dgm:cxn modelId="{140C9864-7ABB-4540-8452-7B0C099EB5D5}" type="presOf" srcId="{3D91239C-FE44-4069-B1E6-F4B06E884345}" destId="{4D740D7C-FB76-40B3-99B8-CD31B3FEECAF}" srcOrd="0" destOrd="0" presId="urn:microsoft.com/office/officeart/2005/8/layout/hierarchy3"/>
    <dgm:cxn modelId="{D8F4A367-61CB-4934-A550-8174D5B106AF}" srcId="{CC9710F7-F6EF-4963-BAE8-FBD78D968E6F}" destId="{9E929049-C047-41FA-95B9-CBE9B8FC1CF1}" srcOrd="0" destOrd="0" parTransId="{1815F576-D89B-4506-A4D5-5FB3A126F4EB}" sibTransId="{187C3930-F526-4A3D-A95A-9BBCA1F5ECF3}"/>
    <dgm:cxn modelId="{8F43AD68-FF25-4132-BC82-6B33EDEC0033}" type="presOf" srcId="{1815F576-D89B-4506-A4D5-5FB3A126F4EB}" destId="{857F65B1-D191-4BB4-900D-60B87E22AC1E}" srcOrd="0" destOrd="0" presId="urn:microsoft.com/office/officeart/2005/8/layout/hierarchy3"/>
    <dgm:cxn modelId="{9DD1204E-DFEF-4B2E-B69F-6B0B2EF337F2}" srcId="{3D91239C-FE44-4069-B1E6-F4B06E884345}" destId="{42BD8272-53E0-45EF-970E-F955E293CBCC}" srcOrd="2" destOrd="0" parTransId="{52983AFD-4395-4C02-A111-35F06A8140AD}" sibTransId="{53A0BA11-706E-4406-B3B6-7A3691E2192A}"/>
    <dgm:cxn modelId="{34FDCF4E-1434-42A7-9AD6-3A74196F0C10}" type="presOf" srcId="{74B78A23-32FE-4EA9-A7F0-AA39070B43D2}" destId="{82AA3306-879C-4C96-A882-AB1DA4E7FD7A}" srcOrd="0" destOrd="0" presId="urn:microsoft.com/office/officeart/2005/8/layout/hierarchy3"/>
    <dgm:cxn modelId="{5EC7947A-D635-4CD8-891D-3276C170A4FD}" type="presOf" srcId="{8A6D52B8-99B4-41FE-ABF4-D2A2B0D43D9E}" destId="{8E30892D-1F71-49B2-9BD0-C19D6AAB5831}" srcOrd="0" destOrd="0" presId="urn:microsoft.com/office/officeart/2005/8/layout/hierarchy3"/>
    <dgm:cxn modelId="{A21F9980-CAB7-41AB-A009-CEC08EC58F08}" type="presOf" srcId="{A5FD2B0B-1EF2-4DB0-82A3-49E52495410B}" destId="{2CFCF653-E8B3-4DA9-B90F-7F31AD31F94B}" srcOrd="0" destOrd="0" presId="urn:microsoft.com/office/officeart/2005/8/layout/hierarchy3"/>
    <dgm:cxn modelId="{A76CBB86-1DB0-4BDB-8D2C-013847E20F14}" type="presOf" srcId="{3D91239C-FE44-4069-B1E6-F4B06E884345}" destId="{5A00CEF6-C922-4EC6-AA4C-F6FC76FC79F6}" srcOrd="1" destOrd="0" presId="urn:microsoft.com/office/officeart/2005/8/layout/hierarchy3"/>
    <dgm:cxn modelId="{42CF77A6-5F7D-42EE-8019-677D949AF05B}" type="presOf" srcId="{ADA927DD-4C9E-4B14-A804-8D4B77D87AF0}" destId="{C385602D-CF7B-48F4-8260-01FE08080F3D}" srcOrd="0" destOrd="0" presId="urn:microsoft.com/office/officeart/2005/8/layout/hierarchy3"/>
    <dgm:cxn modelId="{80EBC2AD-21D1-46FA-9285-74E7D95C32A9}" type="presOf" srcId="{CC9710F7-F6EF-4963-BAE8-FBD78D968E6F}" destId="{D1A695EB-8C68-403D-B3B7-7013DF8480CE}" srcOrd="0" destOrd="0" presId="urn:microsoft.com/office/officeart/2005/8/layout/hierarchy3"/>
    <dgm:cxn modelId="{A53465B3-0191-43D6-B292-C50E1CC81A69}" type="presOf" srcId="{2808477E-D4D8-4546-9036-7C1C474121F7}" destId="{56F2A784-0D51-4D6C-B79C-90D583F38A0D}" srcOrd="0" destOrd="0" presId="urn:microsoft.com/office/officeart/2005/8/layout/hierarchy3"/>
    <dgm:cxn modelId="{9EAC69B4-8226-461A-8426-99382DD12F93}" srcId="{3D91239C-FE44-4069-B1E6-F4B06E884345}" destId="{B899F008-2590-43AA-86AD-A9174A39729F}" srcOrd="3" destOrd="0" parTransId="{D41942AB-2D6F-4B61-A987-293AFAFABE2C}" sibTransId="{E5BF7EC8-44BA-4BCB-8216-D66F1813A2E1}"/>
    <dgm:cxn modelId="{8D93CFB7-264B-43E9-82E6-E30965B0445B}" srcId="{21F09F3A-ECCA-4EF7-83B7-8391F53821C4}" destId="{CC9710F7-F6EF-4963-BAE8-FBD78D968E6F}" srcOrd="1" destOrd="0" parTransId="{E9CCEF74-1C89-469A-B1A7-24EB3C7C9B18}" sibTransId="{28A6E2A1-F37B-4E90-BBA8-7AAC0AF38806}"/>
    <dgm:cxn modelId="{018DF0C1-B1D1-456F-B5DE-D42924D70336}" srcId="{21F09F3A-ECCA-4EF7-83B7-8391F53821C4}" destId="{3D91239C-FE44-4069-B1E6-F4B06E884345}" srcOrd="0" destOrd="0" parTransId="{56DC5EA2-CBF8-40B8-A9C7-63572640DA55}" sibTransId="{2F79A05D-6B9C-461D-BC5F-72E27617EDC4}"/>
    <dgm:cxn modelId="{33D7C3C6-694C-448A-9751-8EDDEA9D8084}" type="presOf" srcId="{CC9710F7-F6EF-4963-BAE8-FBD78D968E6F}" destId="{793F9EA9-1963-4E72-9B6F-6185198E4E89}" srcOrd="1" destOrd="0" presId="urn:microsoft.com/office/officeart/2005/8/layout/hierarchy3"/>
    <dgm:cxn modelId="{E79034CD-CB4D-4F38-BDD6-00B89113DA4C}" srcId="{3D91239C-FE44-4069-B1E6-F4B06E884345}" destId="{BC013164-B167-4A75-A847-724937E5E3E8}" srcOrd="0" destOrd="0" parTransId="{ADA927DD-4C9E-4B14-A804-8D4B77D87AF0}" sibTransId="{77F808B9-775F-4A0D-AE6A-8498EFFF8858}"/>
    <dgm:cxn modelId="{4D9856CE-3613-455F-B599-6314178C57C8}" srcId="{3D91239C-FE44-4069-B1E6-F4B06E884345}" destId="{920F0E8E-FB70-44B3-A876-74810EA41ABF}" srcOrd="1" destOrd="0" parTransId="{27BC0455-4665-412E-A3E3-D579DFDFB30D}" sibTransId="{441C78B7-8367-4242-8665-B295730E2239}"/>
    <dgm:cxn modelId="{6C2617CF-9064-4908-ACDD-E056446D8EEF}" srcId="{3D91239C-FE44-4069-B1E6-F4B06E884345}" destId="{99A11CB1-3166-4431-A15D-38DBBA13AE80}" srcOrd="5" destOrd="0" parTransId="{FAFE36CA-E2E3-464C-AD6B-6A70F93117E0}" sibTransId="{92E91EF8-76B1-4B2E-8514-9E2B7854EB43}"/>
    <dgm:cxn modelId="{D1A2C7D7-985D-4A4C-A221-3DDB5A38D682}" type="presOf" srcId="{9E929049-C047-41FA-95B9-CBE9B8FC1CF1}" destId="{D96B6527-75AC-40EF-ADD6-581EF3F71C90}" srcOrd="0" destOrd="0" presId="urn:microsoft.com/office/officeart/2005/8/layout/hierarchy3"/>
    <dgm:cxn modelId="{56B088DE-89E4-48ED-9E15-F88CCB21BCF5}" type="presOf" srcId="{920F0E8E-FB70-44B3-A876-74810EA41ABF}" destId="{D364ED43-5FAD-4940-ADC0-B2C7766312A1}" srcOrd="0" destOrd="0" presId="urn:microsoft.com/office/officeart/2005/8/layout/hierarchy3"/>
    <dgm:cxn modelId="{BB2B37E8-E17C-47F4-A1A0-382566EB6C08}" type="presOf" srcId="{52983AFD-4395-4C02-A111-35F06A8140AD}" destId="{6E6040DF-507C-4C5F-AB8D-562BE6960519}" srcOrd="0" destOrd="0" presId="urn:microsoft.com/office/officeart/2005/8/layout/hierarchy3"/>
    <dgm:cxn modelId="{F4E757EC-A074-4B5F-ADE3-0622FF4EE522}" type="presOf" srcId="{D41942AB-2D6F-4B61-A987-293AFAFABE2C}" destId="{A3B65519-282E-46EA-8817-7778956F5A3F}" srcOrd="0" destOrd="0" presId="urn:microsoft.com/office/officeart/2005/8/layout/hierarchy3"/>
    <dgm:cxn modelId="{F22E8DF2-C27D-40A6-9ACB-F38E37358CA7}" type="presOf" srcId="{27BC0455-4665-412E-A3E3-D579DFDFB30D}" destId="{B049A40D-EFAB-4FFD-830E-AC22205CE519}" srcOrd="0" destOrd="0" presId="urn:microsoft.com/office/officeart/2005/8/layout/hierarchy3"/>
    <dgm:cxn modelId="{9F4FB0F6-0317-41BC-87A8-D5B1682AAD3C}" type="presOf" srcId="{B899F008-2590-43AA-86AD-A9174A39729F}" destId="{DC8B25B2-8ABD-46E1-AFBA-674794A8E75A}" srcOrd="0" destOrd="0" presId="urn:microsoft.com/office/officeart/2005/8/layout/hierarchy3"/>
    <dgm:cxn modelId="{1D1D0DF7-6B6C-4B7E-B9A0-2B61EB3068A0}" type="presOf" srcId="{BC013164-B167-4A75-A847-724937E5E3E8}" destId="{197F853B-B1FA-4B38-BE62-4919E8BC3AFF}" srcOrd="0" destOrd="0" presId="urn:microsoft.com/office/officeart/2005/8/layout/hierarchy3"/>
    <dgm:cxn modelId="{6DD918FE-1318-4962-80A2-1615D79650C4}" type="presOf" srcId="{06F07D07-F0D3-41D4-A546-FDD53C29713B}" destId="{C5CB06D7-5798-4111-850B-7DD6589BD5E2}" srcOrd="0" destOrd="0" presId="urn:microsoft.com/office/officeart/2005/8/layout/hierarchy3"/>
    <dgm:cxn modelId="{55F138B1-EFDB-460C-9CAC-F517D392D4D3}" type="presParOf" srcId="{63ED3378-AD65-4CFD-B9FA-536A20B8EAEF}" destId="{8BD393A3-E06B-4EA3-90D4-902A7167D72A}" srcOrd="0" destOrd="0" presId="urn:microsoft.com/office/officeart/2005/8/layout/hierarchy3"/>
    <dgm:cxn modelId="{8367AF9C-18BD-4AB1-9E93-4D2DBC52D6B5}" type="presParOf" srcId="{8BD393A3-E06B-4EA3-90D4-902A7167D72A}" destId="{43D47B77-14D9-4F7C-B5E8-D13FA35D3D7D}" srcOrd="0" destOrd="0" presId="urn:microsoft.com/office/officeart/2005/8/layout/hierarchy3"/>
    <dgm:cxn modelId="{0BB041DE-F5F4-4863-9867-A8436E38EE57}" type="presParOf" srcId="{43D47B77-14D9-4F7C-B5E8-D13FA35D3D7D}" destId="{4D740D7C-FB76-40B3-99B8-CD31B3FEECAF}" srcOrd="0" destOrd="0" presId="urn:microsoft.com/office/officeart/2005/8/layout/hierarchy3"/>
    <dgm:cxn modelId="{D412D093-56DE-4EB6-84A8-5074613A08E8}" type="presParOf" srcId="{43D47B77-14D9-4F7C-B5E8-D13FA35D3D7D}" destId="{5A00CEF6-C922-4EC6-AA4C-F6FC76FC79F6}" srcOrd="1" destOrd="0" presId="urn:microsoft.com/office/officeart/2005/8/layout/hierarchy3"/>
    <dgm:cxn modelId="{E48CC747-2482-4FD7-A76B-8FF8A8F26153}" type="presParOf" srcId="{8BD393A3-E06B-4EA3-90D4-902A7167D72A}" destId="{8A4739AA-FCC9-4970-AFA0-DD3D656FF12B}" srcOrd="1" destOrd="0" presId="urn:microsoft.com/office/officeart/2005/8/layout/hierarchy3"/>
    <dgm:cxn modelId="{0AD576AD-A32E-443C-A6D3-9B4FFB3D0CA6}" type="presParOf" srcId="{8A4739AA-FCC9-4970-AFA0-DD3D656FF12B}" destId="{C385602D-CF7B-48F4-8260-01FE08080F3D}" srcOrd="0" destOrd="0" presId="urn:microsoft.com/office/officeart/2005/8/layout/hierarchy3"/>
    <dgm:cxn modelId="{B6DE6B0B-1CCC-4030-9981-7C5344A6A4B1}" type="presParOf" srcId="{8A4739AA-FCC9-4970-AFA0-DD3D656FF12B}" destId="{197F853B-B1FA-4B38-BE62-4919E8BC3AFF}" srcOrd="1" destOrd="0" presId="urn:microsoft.com/office/officeart/2005/8/layout/hierarchy3"/>
    <dgm:cxn modelId="{A58E4EDD-878F-42C2-A57C-CAB9989628E7}" type="presParOf" srcId="{8A4739AA-FCC9-4970-AFA0-DD3D656FF12B}" destId="{B049A40D-EFAB-4FFD-830E-AC22205CE519}" srcOrd="2" destOrd="0" presId="urn:microsoft.com/office/officeart/2005/8/layout/hierarchy3"/>
    <dgm:cxn modelId="{A14FEA82-90E0-42B7-9CF0-20B8E8BB4B07}" type="presParOf" srcId="{8A4739AA-FCC9-4970-AFA0-DD3D656FF12B}" destId="{D364ED43-5FAD-4940-ADC0-B2C7766312A1}" srcOrd="3" destOrd="0" presId="urn:microsoft.com/office/officeart/2005/8/layout/hierarchy3"/>
    <dgm:cxn modelId="{489B8543-3DE6-4733-88CB-C37C9EAEF8FF}" type="presParOf" srcId="{8A4739AA-FCC9-4970-AFA0-DD3D656FF12B}" destId="{6E6040DF-507C-4C5F-AB8D-562BE6960519}" srcOrd="4" destOrd="0" presId="urn:microsoft.com/office/officeart/2005/8/layout/hierarchy3"/>
    <dgm:cxn modelId="{8A8F3446-3258-418B-BBF3-43343775C5F3}" type="presParOf" srcId="{8A4739AA-FCC9-4970-AFA0-DD3D656FF12B}" destId="{62888ACA-97C1-403E-AA02-4F3E38CBDA3A}" srcOrd="5" destOrd="0" presId="urn:microsoft.com/office/officeart/2005/8/layout/hierarchy3"/>
    <dgm:cxn modelId="{B13908C7-72B8-4E4A-9156-E723222CEB09}" type="presParOf" srcId="{8A4739AA-FCC9-4970-AFA0-DD3D656FF12B}" destId="{A3B65519-282E-46EA-8817-7778956F5A3F}" srcOrd="6" destOrd="0" presId="urn:microsoft.com/office/officeart/2005/8/layout/hierarchy3"/>
    <dgm:cxn modelId="{DAEC02E3-C124-4B9A-91B8-FEB531FF8006}" type="presParOf" srcId="{8A4739AA-FCC9-4970-AFA0-DD3D656FF12B}" destId="{DC8B25B2-8ABD-46E1-AFBA-674794A8E75A}" srcOrd="7" destOrd="0" presId="urn:microsoft.com/office/officeart/2005/8/layout/hierarchy3"/>
    <dgm:cxn modelId="{A6A3EBAF-5722-42D9-ABAF-4B190B724F88}" type="presParOf" srcId="{8A4739AA-FCC9-4970-AFA0-DD3D656FF12B}" destId="{8E30892D-1F71-49B2-9BD0-C19D6AAB5831}" srcOrd="8" destOrd="0" presId="urn:microsoft.com/office/officeart/2005/8/layout/hierarchy3"/>
    <dgm:cxn modelId="{205B8C2B-2B51-4AD2-AA71-6AEAE5547F55}" type="presParOf" srcId="{8A4739AA-FCC9-4970-AFA0-DD3D656FF12B}" destId="{F6C569AE-01DA-44AB-BC81-8C7806FED723}" srcOrd="9" destOrd="0" presId="urn:microsoft.com/office/officeart/2005/8/layout/hierarchy3"/>
    <dgm:cxn modelId="{0BCBD30D-B1D7-4A5C-9194-D277DC4D5EE0}" type="presParOf" srcId="{8A4739AA-FCC9-4970-AFA0-DD3D656FF12B}" destId="{9385FA44-5ED8-4F56-9EA6-3F743D361AAD}" srcOrd="10" destOrd="0" presId="urn:microsoft.com/office/officeart/2005/8/layout/hierarchy3"/>
    <dgm:cxn modelId="{E544AA2A-CD95-4BD6-8D5B-D07D6C944292}" type="presParOf" srcId="{8A4739AA-FCC9-4970-AFA0-DD3D656FF12B}" destId="{BC38DBB2-9E63-4827-99D0-29D5C1CD5812}" srcOrd="11" destOrd="0" presId="urn:microsoft.com/office/officeart/2005/8/layout/hierarchy3"/>
    <dgm:cxn modelId="{102C6E67-E268-4B62-8ACC-CA4D319AF1C1}" type="presParOf" srcId="{63ED3378-AD65-4CFD-B9FA-536A20B8EAEF}" destId="{EC01E980-DE0D-495F-B285-061F22FC3A24}" srcOrd="1" destOrd="0" presId="urn:microsoft.com/office/officeart/2005/8/layout/hierarchy3"/>
    <dgm:cxn modelId="{D53ECF2F-4F25-4CC8-8C86-DB2FF3378922}" type="presParOf" srcId="{EC01E980-DE0D-495F-B285-061F22FC3A24}" destId="{8DC5F7A1-E80F-442F-A459-512770BAE7A5}" srcOrd="0" destOrd="0" presId="urn:microsoft.com/office/officeart/2005/8/layout/hierarchy3"/>
    <dgm:cxn modelId="{DE30D589-C364-469C-B59D-50765CD78552}" type="presParOf" srcId="{8DC5F7A1-E80F-442F-A459-512770BAE7A5}" destId="{D1A695EB-8C68-403D-B3B7-7013DF8480CE}" srcOrd="0" destOrd="0" presId="urn:microsoft.com/office/officeart/2005/8/layout/hierarchy3"/>
    <dgm:cxn modelId="{4A291A38-5BF1-4982-AEA4-E3DA9D1B63DE}" type="presParOf" srcId="{8DC5F7A1-E80F-442F-A459-512770BAE7A5}" destId="{793F9EA9-1963-4E72-9B6F-6185198E4E89}" srcOrd="1" destOrd="0" presId="urn:microsoft.com/office/officeart/2005/8/layout/hierarchy3"/>
    <dgm:cxn modelId="{EE0AFD5E-3419-4BBE-A697-6ABAF88C6990}" type="presParOf" srcId="{EC01E980-DE0D-495F-B285-061F22FC3A24}" destId="{C66DDE40-2C36-4995-AF39-72C877B7110F}" srcOrd="1" destOrd="0" presId="urn:microsoft.com/office/officeart/2005/8/layout/hierarchy3"/>
    <dgm:cxn modelId="{42E0C7D4-421F-4ED9-8720-B54EB482FB0A}" type="presParOf" srcId="{C66DDE40-2C36-4995-AF39-72C877B7110F}" destId="{857F65B1-D191-4BB4-900D-60B87E22AC1E}" srcOrd="0" destOrd="0" presId="urn:microsoft.com/office/officeart/2005/8/layout/hierarchy3"/>
    <dgm:cxn modelId="{E4EB26C1-8CC6-4CE1-ABDF-C7DBB171A3E7}" type="presParOf" srcId="{C66DDE40-2C36-4995-AF39-72C877B7110F}" destId="{D96B6527-75AC-40EF-ADD6-581EF3F71C90}" srcOrd="1" destOrd="0" presId="urn:microsoft.com/office/officeart/2005/8/layout/hierarchy3"/>
    <dgm:cxn modelId="{45223F6A-0048-4B59-BA85-ABA8BC63DF5B}" type="presParOf" srcId="{C66DDE40-2C36-4995-AF39-72C877B7110F}" destId="{82AA3306-879C-4C96-A882-AB1DA4E7FD7A}" srcOrd="2" destOrd="0" presId="urn:microsoft.com/office/officeart/2005/8/layout/hierarchy3"/>
    <dgm:cxn modelId="{D712CCBB-3AA6-4A1E-9C7F-ADE96C1AAB99}" type="presParOf" srcId="{C66DDE40-2C36-4995-AF39-72C877B7110F}" destId="{87849930-2DFD-4BC8-9446-6CEB64A139A5}" srcOrd="3" destOrd="0" presId="urn:microsoft.com/office/officeart/2005/8/layout/hierarchy3"/>
    <dgm:cxn modelId="{5CA3C680-08C9-4672-9AD5-616E9E643D1E}" type="presParOf" srcId="{C66DDE40-2C36-4995-AF39-72C877B7110F}" destId="{56F2A784-0D51-4D6C-B79C-90D583F38A0D}" srcOrd="4" destOrd="0" presId="urn:microsoft.com/office/officeart/2005/8/layout/hierarchy3"/>
    <dgm:cxn modelId="{83444D18-ABE8-46FD-91D1-416361FF0F2E}" type="presParOf" srcId="{C66DDE40-2C36-4995-AF39-72C877B7110F}" destId="{2CFCF653-E8B3-4DA9-B90F-7F31AD31F94B}" srcOrd="5" destOrd="0" presId="urn:microsoft.com/office/officeart/2005/8/layout/hierarchy3"/>
    <dgm:cxn modelId="{C2DA8041-2C31-450A-882C-92E5FCDFA717}" type="presParOf" srcId="{C66DDE40-2C36-4995-AF39-72C877B7110F}" destId="{C5CB06D7-5798-4111-850B-7DD6589BD5E2}" srcOrd="6" destOrd="0" presId="urn:microsoft.com/office/officeart/2005/8/layout/hierarchy3"/>
    <dgm:cxn modelId="{D173AEB9-62D8-4B09-975C-E944B954498B}" type="presParOf" srcId="{C66DDE40-2C36-4995-AF39-72C877B7110F}" destId="{E62FAFAA-F645-4489-9CFE-36E84018DB0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40D7C-FB76-40B3-99B8-CD31B3FEECAF}">
      <dsp:nvSpPr>
        <dsp:cNvPr id="0" name=""/>
        <dsp:cNvSpPr/>
      </dsp:nvSpPr>
      <dsp:spPr>
        <a:xfrm>
          <a:off x="0" y="2751"/>
          <a:ext cx="1583249" cy="791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Broadening</a:t>
          </a:r>
        </a:p>
      </dsp:txBody>
      <dsp:txXfrm>
        <a:off x="23186" y="25937"/>
        <a:ext cx="1536877" cy="745252"/>
      </dsp:txXfrm>
    </dsp:sp>
    <dsp:sp modelId="{C385602D-CF7B-48F4-8260-01FE08080F3D}">
      <dsp:nvSpPr>
        <dsp:cNvPr id="0" name=""/>
        <dsp:cNvSpPr/>
      </dsp:nvSpPr>
      <dsp:spPr>
        <a:xfrm>
          <a:off x="158324" y="794376"/>
          <a:ext cx="987873" cy="595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127"/>
              </a:lnTo>
              <a:lnTo>
                <a:pt x="987873" y="5951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7F853B-B1FA-4B38-BE62-4919E8BC3AFF}">
      <dsp:nvSpPr>
        <dsp:cNvPr id="0" name=""/>
        <dsp:cNvSpPr/>
      </dsp:nvSpPr>
      <dsp:spPr>
        <a:xfrm>
          <a:off x="1146198" y="993691"/>
          <a:ext cx="1266599" cy="791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Terrorism</a:t>
          </a:r>
          <a:endParaRPr lang="en-US" sz="1300" kern="1200" dirty="0"/>
        </a:p>
      </dsp:txBody>
      <dsp:txXfrm>
        <a:off x="1169384" y="1016877"/>
        <a:ext cx="1220227" cy="745252"/>
      </dsp:txXfrm>
    </dsp:sp>
    <dsp:sp modelId="{B049A40D-EFAB-4FFD-830E-AC22205CE519}">
      <dsp:nvSpPr>
        <dsp:cNvPr id="0" name=""/>
        <dsp:cNvSpPr/>
      </dsp:nvSpPr>
      <dsp:spPr>
        <a:xfrm>
          <a:off x="158324" y="794376"/>
          <a:ext cx="1013015" cy="2634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4574"/>
              </a:lnTo>
              <a:lnTo>
                <a:pt x="1013015" y="26345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64ED43-5FAD-4940-ADC0-B2C7766312A1}">
      <dsp:nvSpPr>
        <dsp:cNvPr id="0" name=""/>
        <dsp:cNvSpPr/>
      </dsp:nvSpPr>
      <dsp:spPr>
        <a:xfrm>
          <a:off x="1171340" y="3033138"/>
          <a:ext cx="1266599" cy="791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Migration</a:t>
          </a:r>
          <a:endParaRPr lang="el-GR" sz="1300" kern="1200" dirty="0"/>
        </a:p>
      </dsp:txBody>
      <dsp:txXfrm>
        <a:off x="1194526" y="3056324"/>
        <a:ext cx="1220227" cy="745252"/>
      </dsp:txXfrm>
    </dsp:sp>
    <dsp:sp modelId="{6E6040DF-507C-4C5F-AB8D-562BE6960519}">
      <dsp:nvSpPr>
        <dsp:cNvPr id="0" name=""/>
        <dsp:cNvSpPr/>
      </dsp:nvSpPr>
      <dsp:spPr>
        <a:xfrm>
          <a:off x="158324" y="794376"/>
          <a:ext cx="1029785" cy="55163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6317"/>
              </a:lnTo>
              <a:lnTo>
                <a:pt x="1029785" y="55163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888ACA-97C1-403E-AA02-4F3E38CBDA3A}">
      <dsp:nvSpPr>
        <dsp:cNvPr id="0" name=""/>
        <dsp:cNvSpPr/>
      </dsp:nvSpPr>
      <dsp:spPr>
        <a:xfrm>
          <a:off x="1188110" y="5914881"/>
          <a:ext cx="1266599" cy="791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Pandemics</a:t>
          </a:r>
          <a:endParaRPr lang="en-US" sz="1300" kern="1200" dirty="0"/>
        </a:p>
      </dsp:txBody>
      <dsp:txXfrm>
        <a:off x="1211296" y="5938067"/>
        <a:ext cx="1220227" cy="745252"/>
      </dsp:txXfrm>
    </dsp:sp>
    <dsp:sp modelId="{A3B65519-282E-46EA-8817-7778956F5A3F}">
      <dsp:nvSpPr>
        <dsp:cNvPr id="0" name=""/>
        <dsp:cNvSpPr/>
      </dsp:nvSpPr>
      <dsp:spPr>
        <a:xfrm>
          <a:off x="158324" y="794376"/>
          <a:ext cx="1013028" cy="4555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5095"/>
              </a:lnTo>
              <a:lnTo>
                <a:pt x="1013028" y="45550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B25B2-8ABD-46E1-AFBA-674794A8E75A}">
      <dsp:nvSpPr>
        <dsp:cNvPr id="0" name=""/>
        <dsp:cNvSpPr/>
      </dsp:nvSpPr>
      <dsp:spPr>
        <a:xfrm>
          <a:off x="1171353" y="4953659"/>
          <a:ext cx="1266599" cy="791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Environmental security</a:t>
          </a:r>
          <a:endParaRPr lang="en-US" sz="1300" kern="1200" dirty="0"/>
        </a:p>
      </dsp:txBody>
      <dsp:txXfrm>
        <a:off x="1194539" y="4976845"/>
        <a:ext cx="1220227" cy="745252"/>
      </dsp:txXfrm>
    </dsp:sp>
    <dsp:sp modelId="{8E30892D-1F71-49B2-9BD0-C19D6AAB5831}">
      <dsp:nvSpPr>
        <dsp:cNvPr id="0" name=""/>
        <dsp:cNvSpPr/>
      </dsp:nvSpPr>
      <dsp:spPr>
        <a:xfrm>
          <a:off x="158324" y="794376"/>
          <a:ext cx="1013015" cy="35976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7688"/>
              </a:lnTo>
              <a:lnTo>
                <a:pt x="1013015" y="35976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569AE-01DA-44AB-BC81-8C7806FED723}">
      <dsp:nvSpPr>
        <dsp:cNvPr id="0" name=""/>
        <dsp:cNvSpPr/>
      </dsp:nvSpPr>
      <dsp:spPr>
        <a:xfrm>
          <a:off x="1171340" y="3996252"/>
          <a:ext cx="1266599" cy="791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Energy security</a:t>
          </a:r>
          <a:endParaRPr lang="en-US" sz="1300" kern="1200" dirty="0"/>
        </a:p>
      </dsp:txBody>
      <dsp:txXfrm>
        <a:off x="1194526" y="4019438"/>
        <a:ext cx="1220227" cy="745252"/>
      </dsp:txXfrm>
    </dsp:sp>
    <dsp:sp modelId="{9385FA44-5ED8-4F56-9EA6-3F743D361AAD}">
      <dsp:nvSpPr>
        <dsp:cNvPr id="0" name=""/>
        <dsp:cNvSpPr/>
      </dsp:nvSpPr>
      <dsp:spPr>
        <a:xfrm>
          <a:off x="158324" y="794376"/>
          <a:ext cx="996258" cy="1598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155"/>
              </a:lnTo>
              <a:lnTo>
                <a:pt x="996258" y="15981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8DBB2-9E63-4827-99D0-29D5C1CD5812}">
      <dsp:nvSpPr>
        <dsp:cNvPr id="0" name=""/>
        <dsp:cNvSpPr/>
      </dsp:nvSpPr>
      <dsp:spPr>
        <a:xfrm>
          <a:off x="1154583" y="1996719"/>
          <a:ext cx="1266599" cy="791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Cyber-security</a:t>
          </a:r>
        </a:p>
      </dsp:txBody>
      <dsp:txXfrm>
        <a:off x="1177769" y="2019905"/>
        <a:ext cx="1220227" cy="745252"/>
      </dsp:txXfrm>
    </dsp:sp>
    <dsp:sp modelId="{D1A695EB-8C68-403D-B3B7-7013DF8480CE}">
      <dsp:nvSpPr>
        <dsp:cNvPr id="0" name=""/>
        <dsp:cNvSpPr/>
      </dsp:nvSpPr>
      <dsp:spPr>
        <a:xfrm>
          <a:off x="2448690" y="2751"/>
          <a:ext cx="1583249" cy="791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Deepening</a:t>
          </a:r>
          <a:endParaRPr lang="en-US" sz="2100" kern="1200" dirty="0"/>
        </a:p>
      </dsp:txBody>
      <dsp:txXfrm>
        <a:off x="2471876" y="25937"/>
        <a:ext cx="1536877" cy="745252"/>
      </dsp:txXfrm>
    </dsp:sp>
    <dsp:sp modelId="{857F65B1-D191-4BB4-900D-60B87E22AC1E}">
      <dsp:nvSpPr>
        <dsp:cNvPr id="0" name=""/>
        <dsp:cNvSpPr/>
      </dsp:nvSpPr>
      <dsp:spPr>
        <a:xfrm>
          <a:off x="2607015" y="794376"/>
          <a:ext cx="518244" cy="595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5127"/>
              </a:lnTo>
              <a:lnTo>
                <a:pt x="518244" y="5951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B6527-75AC-40EF-ADD6-581EF3F71C90}">
      <dsp:nvSpPr>
        <dsp:cNvPr id="0" name=""/>
        <dsp:cNvSpPr/>
      </dsp:nvSpPr>
      <dsp:spPr>
        <a:xfrm>
          <a:off x="3125259" y="993691"/>
          <a:ext cx="1266599" cy="791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Individual</a:t>
          </a:r>
        </a:p>
      </dsp:txBody>
      <dsp:txXfrm>
        <a:off x="3148445" y="1016877"/>
        <a:ext cx="1220227" cy="745252"/>
      </dsp:txXfrm>
    </dsp:sp>
    <dsp:sp modelId="{82AA3306-879C-4C96-A882-AB1DA4E7FD7A}">
      <dsp:nvSpPr>
        <dsp:cNvPr id="0" name=""/>
        <dsp:cNvSpPr/>
      </dsp:nvSpPr>
      <dsp:spPr>
        <a:xfrm>
          <a:off x="2607015" y="794376"/>
          <a:ext cx="518244" cy="1584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658"/>
              </a:lnTo>
              <a:lnTo>
                <a:pt x="518244" y="15846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49930-2DFD-4BC8-9446-6CEB64A139A5}">
      <dsp:nvSpPr>
        <dsp:cNvPr id="0" name=""/>
        <dsp:cNvSpPr/>
      </dsp:nvSpPr>
      <dsp:spPr>
        <a:xfrm>
          <a:off x="3125259" y="1983222"/>
          <a:ext cx="1266599" cy="791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Particular social groups</a:t>
          </a:r>
          <a:endParaRPr lang="en-US" sz="1300" kern="1200" dirty="0"/>
        </a:p>
      </dsp:txBody>
      <dsp:txXfrm>
        <a:off x="3148445" y="2006408"/>
        <a:ext cx="1220227" cy="745252"/>
      </dsp:txXfrm>
    </dsp:sp>
    <dsp:sp modelId="{56F2A784-0D51-4D6C-B79C-90D583F38A0D}">
      <dsp:nvSpPr>
        <dsp:cNvPr id="0" name=""/>
        <dsp:cNvSpPr/>
      </dsp:nvSpPr>
      <dsp:spPr>
        <a:xfrm>
          <a:off x="2607015" y="794376"/>
          <a:ext cx="518244" cy="2574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4189"/>
              </a:lnTo>
              <a:lnTo>
                <a:pt x="518244" y="25741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FCF653-E8B3-4DA9-B90F-7F31AD31F94B}">
      <dsp:nvSpPr>
        <dsp:cNvPr id="0" name=""/>
        <dsp:cNvSpPr/>
      </dsp:nvSpPr>
      <dsp:spPr>
        <a:xfrm>
          <a:off x="3125259" y="2972753"/>
          <a:ext cx="1266599" cy="791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Cultural heritage</a:t>
          </a:r>
          <a:endParaRPr lang="en-US" sz="1300" kern="1200" dirty="0"/>
        </a:p>
      </dsp:txBody>
      <dsp:txXfrm>
        <a:off x="3148445" y="2995939"/>
        <a:ext cx="1220227" cy="745252"/>
      </dsp:txXfrm>
    </dsp:sp>
    <dsp:sp modelId="{C5CB06D7-5798-4111-850B-7DD6589BD5E2}">
      <dsp:nvSpPr>
        <dsp:cNvPr id="0" name=""/>
        <dsp:cNvSpPr/>
      </dsp:nvSpPr>
      <dsp:spPr>
        <a:xfrm>
          <a:off x="2607015" y="794376"/>
          <a:ext cx="518244" cy="3563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3719"/>
              </a:lnTo>
              <a:lnTo>
                <a:pt x="518244" y="35637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FAFAA-F645-4489-9CFE-36E84018DB06}">
      <dsp:nvSpPr>
        <dsp:cNvPr id="0" name=""/>
        <dsp:cNvSpPr/>
      </dsp:nvSpPr>
      <dsp:spPr>
        <a:xfrm>
          <a:off x="3125259" y="3962283"/>
          <a:ext cx="1266599" cy="791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Planet</a:t>
          </a:r>
          <a:endParaRPr lang="en-US" sz="1300" kern="1200" dirty="0"/>
        </a:p>
      </dsp:txBody>
      <dsp:txXfrm>
        <a:off x="3148445" y="3985469"/>
        <a:ext cx="1220227" cy="745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17104-64F7-4077-8FB6-09571160729D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AF381-E6C7-43F9-B441-BA737E397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689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09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30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37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3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92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52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4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8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3/5/2025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8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6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6CDD4-2B54-BA91-912D-6AD8CA4C6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764144"/>
            <a:ext cx="10023025" cy="2449309"/>
          </a:xfrm>
        </p:spPr>
        <p:txBody>
          <a:bodyPr/>
          <a:lstStyle/>
          <a:p>
            <a:r>
              <a:rPr lang="en-GB" sz="8000" dirty="0"/>
              <a:t>Terrorism: definition, history and root causes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EFFC0-74D4-6F46-98F5-17103CCE5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0803" y="0"/>
            <a:ext cx="2151198" cy="11637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D6F150-79EF-AE70-5878-E83D6DA41FC0}"/>
              </a:ext>
            </a:extLst>
          </p:cNvPr>
          <p:cNvSpPr txBox="1"/>
          <p:nvPr/>
        </p:nvSpPr>
        <p:spPr>
          <a:xfrm>
            <a:off x="0" y="110798"/>
            <a:ext cx="6973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BSc in International Relations &amp; Security</a:t>
            </a:r>
            <a:endParaRPr lang="el-GR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495BB8-7161-923E-2667-1D5788079028}"/>
              </a:ext>
            </a:extLst>
          </p:cNvPr>
          <p:cNvSpPr txBox="1"/>
          <p:nvPr/>
        </p:nvSpPr>
        <p:spPr>
          <a:xfrm>
            <a:off x="99428" y="6334779"/>
            <a:ext cx="324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Marina Eleftheriadou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470E9D-E09B-4DA3-F96A-7AD0B2C321E7}"/>
              </a:ext>
            </a:extLst>
          </p:cNvPr>
          <p:cNvSpPr txBox="1"/>
          <p:nvPr/>
        </p:nvSpPr>
        <p:spPr>
          <a:xfrm>
            <a:off x="5178751" y="6196280"/>
            <a:ext cx="7142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Terrorism, Asymmetric Threats and International Security</a:t>
            </a:r>
            <a:r>
              <a:rPr lang="el-GR" b="1" dirty="0"/>
              <a:t>| 1</a:t>
            </a:r>
            <a:r>
              <a:rPr lang="en-US" b="1" baseline="30000" dirty="0" err="1"/>
              <a:t>st</a:t>
            </a:r>
            <a:r>
              <a:rPr lang="en-US" b="1" dirty="0"/>
              <a:t> Teleconference</a:t>
            </a:r>
            <a:r>
              <a:rPr lang="el-GR" b="1" dirty="0"/>
              <a:t> (1-</a:t>
            </a:r>
            <a:r>
              <a:rPr lang="en-US" b="1" dirty="0"/>
              <a:t>3</a:t>
            </a:r>
            <a:r>
              <a:rPr lang="el-GR" b="1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436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8648"/>
            <a:ext cx="3420733" cy="1099788"/>
          </a:xfrm>
        </p:spPr>
        <p:txBody>
          <a:bodyPr>
            <a:normAutofit/>
          </a:bodyPr>
          <a:lstStyle/>
          <a:p>
            <a:r>
              <a:rPr lang="en-GB" dirty="0"/>
              <a:t>Anti-colonial wave</a:t>
            </a:r>
            <a:endParaRPr lang="el-G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239296"/>
            <a:ext cx="4648200" cy="261870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0733" y="895545"/>
            <a:ext cx="4051485" cy="476118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International shift towards self-determination
Logic of violence: instrumental/military 
Strategy: Attacks against police and military targets
Target of attacks: European colonial states
Purpose: expulsion of colonial powers, creation of a state</a:t>
            </a:r>
            <a:endParaRPr lang="el-GR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CA15-999C-430C-AE73-CCD98FE27624}" type="slidenum">
              <a:rPr lang="el-GR" smtClean="0"/>
              <a:t>10</a:t>
            </a:fld>
            <a:endParaRPr lang="el-G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282" y="136525"/>
            <a:ext cx="4051485" cy="388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3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89708"/>
            <a:ext cx="3389745" cy="653752"/>
          </a:xfrm>
        </p:spPr>
        <p:txBody>
          <a:bodyPr>
            <a:normAutofit/>
          </a:bodyPr>
          <a:lstStyle/>
          <a:p>
            <a:r>
              <a:rPr lang="en-GB" dirty="0"/>
              <a:t>New-left wave</a:t>
            </a:r>
            <a:endParaRPr lang="el-G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755" y="1298621"/>
            <a:ext cx="3452191" cy="46592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6077" y="1170507"/>
            <a:ext cx="4466578" cy="491547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Aim: revolutionary change, support for anti-colonial organizations
Strategy: Symbolic attacks, assassinations, hijackings, kidnappings
Funding: kidnappings, robberies, state sponsorship
Target of attacks: "right-wing" regimes, USA</a:t>
            </a:r>
            <a:endParaRPr lang="el-GR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CA15-999C-430C-AE73-CCD98FE27624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167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91" y="2425047"/>
            <a:ext cx="3112655" cy="1108363"/>
          </a:xfrm>
        </p:spPr>
        <p:txBody>
          <a:bodyPr>
            <a:normAutofit/>
          </a:bodyPr>
          <a:lstStyle/>
          <a:p>
            <a:r>
              <a:rPr lang="en-GB" dirty="0"/>
              <a:t>Religious wave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69956" y="1449460"/>
            <a:ext cx="3980669" cy="395908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Strategy: suicide attacks, "blind" attacks
Funding: state sponsorship, smuggling, diasporas
Goal: revolutionary change, creation of Islamic State/Caliphate, expulsion of "infidels"</a:t>
            </a:r>
            <a:endParaRPr lang="el-GR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CA15-999C-430C-AE73-CCD98FE27624}" type="slidenum">
              <a:rPr lang="el-GR" smtClean="0"/>
              <a:t>12</a:t>
            </a:fld>
            <a:endParaRPr lang="el-GR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3ABF4BE-ABC0-9790-FFAA-1C490A6E6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4036" y="1298621"/>
            <a:ext cx="3641053" cy="4469578"/>
          </a:xfrm>
        </p:spPr>
      </p:pic>
    </p:spTree>
    <p:extLst>
      <p:ext uri="{BB962C8B-B14F-4D97-AF65-F5344CB8AC3E}">
        <p14:creationId xmlns:p14="http://schemas.microsoft.com/office/powerpoint/2010/main" val="58557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54697-9123-5905-E8EB-A53631C45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THE END OF THE 4</a:t>
            </a:r>
            <a:r>
              <a:rPr lang="en-US" cap="none" baseline="30000" dirty="0"/>
              <a:t>TH</a:t>
            </a:r>
            <a:r>
              <a:rPr lang="en-US" cap="none" dirty="0"/>
              <a:t> WAVE </a:t>
            </a:r>
            <a:endParaRPr lang="en-GB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2DE94-DBDA-FCD1-4C9E-5E83ED8E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13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ED6DCB1-E7FF-E5DA-B988-A0DE87330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200" y="2250059"/>
            <a:ext cx="8510701" cy="4022725"/>
          </a:xfrm>
        </p:spPr>
      </p:pic>
      <p:sp>
        <p:nvSpPr>
          <p:cNvPr id="12" name="Arrow: Notched Right 11">
            <a:extLst>
              <a:ext uri="{FF2B5EF4-FFF2-40B4-BE49-F238E27FC236}">
                <a16:creationId xmlns:a16="http://schemas.microsoft.com/office/drawing/2014/main" id="{83C7ABCC-7420-1F3B-6DD6-5011E1AE311A}"/>
              </a:ext>
            </a:extLst>
          </p:cNvPr>
          <p:cNvSpPr/>
          <p:nvPr/>
        </p:nvSpPr>
        <p:spPr>
          <a:xfrm>
            <a:off x="8537121" y="3900713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367A24-30D1-FF95-E910-4408DF3BADB9}"/>
              </a:ext>
            </a:extLst>
          </p:cNvPr>
          <p:cNvSpPr txBox="1"/>
          <p:nvPr/>
        </p:nvSpPr>
        <p:spPr>
          <a:xfrm>
            <a:off x="9401176" y="32893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Wave of "new tribalism"
Technological wave
Continuation/mutation of older waves
Far-right wave</a:t>
            </a:r>
          </a:p>
        </p:txBody>
      </p:sp>
    </p:spTree>
    <p:extLst>
      <p:ext uri="{BB962C8B-B14F-4D97-AF65-F5344CB8AC3E}">
        <p14:creationId xmlns:p14="http://schemas.microsoft.com/office/powerpoint/2010/main" val="3034924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02870-DAAA-56D6-E45F-AFC42079E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330A2-AC76-333F-D850-C39682A2A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92"/>
            <a:ext cx="5460763" cy="794759"/>
          </a:xfrm>
        </p:spPr>
        <p:txBody>
          <a:bodyPr>
            <a:normAutofit fontScale="90000"/>
          </a:bodyPr>
          <a:lstStyle/>
          <a:p>
            <a:r>
              <a:rPr lang="en-US" cap="none" dirty="0"/>
              <a:t>ROOT CAUSES</a:t>
            </a:r>
            <a:endParaRPr lang="en-GB" cap="non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60711-A18B-8DB9-A20A-8C329A9C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64E0B4-F0C3-0097-F786-C861A38EF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5710653" cy="6858001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1BBA42-5CFE-1281-73F3-1AEC749CA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603" y="1375873"/>
            <a:ext cx="6464397" cy="548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87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5551" cy="95855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400" cap="none" dirty="0">
                <a:solidFill>
                  <a:srgbClr val="292934"/>
                </a:solidFill>
              </a:rPr>
              <a:t>TERRORISM: CAUSES</a:t>
            </a:r>
            <a:br>
              <a:rPr lang="en-GB" sz="2400" cap="none" dirty="0">
                <a:solidFill>
                  <a:srgbClr val="292934"/>
                </a:solidFill>
              </a:rPr>
            </a:br>
            <a:br>
              <a:rPr lang="en-GB" sz="2400" cap="none" dirty="0">
                <a:solidFill>
                  <a:srgbClr val="292934"/>
                </a:solidFill>
              </a:rPr>
            </a:br>
            <a:r>
              <a:rPr lang="en-GB" sz="1800" cap="none" dirty="0">
                <a:solidFill>
                  <a:srgbClr val="292934"/>
                </a:solidFill>
              </a:rPr>
              <a:t>A. WIDER SOCIO-POLITICAL ENVIRONMENT: "HISTORICAL" CONDITIONS</a:t>
            </a:r>
            <a:endParaRPr lang="el-GR" sz="1800" i="1" cap="non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581276"/>
            <a:ext cx="3886200" cy="199861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5520" y="1638723"/>
            <a:ext cx="3482280" cy="463177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200" dirty="0">
                <a:solidFill>
                  <a:srgbClr val="292934"/>
                </a:solidFill>
              </a:rPr>
              <a:t>Modernization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rgbClr val="292934"/>
                </a:solidFill>
              </a:rPr>
              <a:t>transport 
communication 
technology
urbanization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200" dirty="0">
                <a:solidFill>
                  <a:srgbClr val="292934"/>
                </a:solidFill>
              </a:rPr>
              <a:t>Social enablers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GB" sz="1700" dirty="0">
                <a:solidFill>
                  <a:srgbClr val="292934"/>
                </a:solidFill>
              </a:rPr>
              <a:t>History of violent activism
social acceptance of violence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200" dirty="0">
                <a:solidFill>
                  <a:srgbClr val="292934"/>
                </a:solidFill>
              </a:rPr>
              <a:t>International trends/ideologies
State capacity for repression</a:t>
            </a:r>
            <a:endParaRPr lang="el-GR" sz="2200" dirty="0">
              <a:solidFill>
                <a:srgbClr val="292934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l-GR" sz="1900" dirty="0">
              <a:solidFill>
                <a:srgbClr val="29293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200" dirty="0">
              <a:solidFill>
                <a:srgbClr val="292934"/>
              </a:solidFill>
            </a:endParaRPr>
          </a:p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CA15-999C-430C-AE73-CCD98FE27624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36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460" y="2527445"/>
            <a:ext cx="3880349" cy="195883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5520" y="1422699"/>
            <a:ext cx="5101530" cy="4847797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292934"/>
                </a:solidFill>
              </a:rPr>
              <a:t>Socio-political dynamics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GB" sz="2200" dirty="0">
                <a:solidFill>
                  <a:srgbClr val="292934"/>
                </a:solidFill>
              </a:rPr>
              <a:t>Feelings of injustice
Lack of political alternatives
Elite discontent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292934"/>
                </a:solidFill>
              </a:rPr>
              <a:t>Use of disproportionate state force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GB" sz="2200" dirty="0">
                <a:solidFill>
                  <a:srgbClr val="292934"/>
                </a:solidFill>
              </a:rPr>
              <a:t>Repression of demonstrations
Mass arrests
Extrajudicial killings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CA15-999C-430C-AE73-CCD98FE27624}" type="slidenum">
              <a:rPr lang="el-GR" smtClean="0"/>
              <a:t>16</a:t>
            </a:fld>
            <a:endParaRPr lang="el-GR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099257A-3969-B3D3-8469-9CE66614FFD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055551" cy="9585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cap="none" dirty="0">
                <a:solidFill>
                  <a:srgbClr val="292934"/>
                </a:solidFill>
              </a:rPr>
              <a:t>TERRORISM: CAUSES</a:t>
            </a:r>
            <a:br>
              <a:rPr lang="en-GB" sz="2400" cap="none" dirty="0">
                <a:solidFill>
                  <a:srgbClr val="292934"/>
                </a:solidFill>
              </a:rPr>
            </a:br>
            <a:br>
              <a:rPr lang="en-GB" sz="2400" cap="none" dirty="0">
                <a:solidFill>
                  <a:srgbClr val="292934"/>
                </a:solidFill>
              </a:rPr>
            </a:br>
            <a:r>
              <a:rPr lang="en-GB" sz="1800" cap="none" dirty="0">
                <a:solidFill>
                  <a:srgbClr val="292934"/>
                </a:solidFill>
              </a:rPr>
              <a:t>A. WIDER SOCIO-POLITICAL ENVIRONMENT: PRECIPITANTS</a:t>
            </a:r>
            <a:endParaRPr lang="el-GR" sz="1800" i="1" cap="none" dirty="0"/>
          </a:p>
        </p:txBody>
      </p:sp>
    </p:spTree>
    <p:extLst>
      <p:ext uri="{BB962C8B-B14F-4D97-AF65-F5344CB8AC3E}">
        <p14:creationId xmlns:p14="http://schemas.microsoft.com/office/powerpoint/2010/main" val="315241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062" y="1857711"/>
            <a:ext cx="3869938" cy="280001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01064" y="1954508"/>
            <a:ext cx="5594985" cy="329184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292934"/>
                </a:solidFill>
              </a:rPr>
              <a:t>Strengthening of organization
Weakening of factions or other organizations
Weakness / lack of alternative strategies
Absence of mass support
Impatience
Emerging opportunity
Copycat and contagion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CA15-999C-430C-AE73-CCD98FE27624}" type="slidenum">
              <a:rPr lang="el-GR" smtClean="0"/>
              <a:t>17</a:t>
            </a:fld>
            <a:endParaRPr lang="el-GR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EF8109B-3ECF-3C78-69DE-79A98FD5A35F}"/>
              </a:ext>
            </a:extLst>
          </p:cNvPr>
          <p:cNvSpPr txBox="1">
            <a:spLocks/>
          </p:cNvSpPr>
          <p:nvPr/>
        </p:nvSpPr>
        <p:spPr>
          <a:xfrm>
            <a:off x="514350" y="0"/>
            <a:ext cx="9541201" cy="9585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cap="none" dirty="0">
                <a:solidFill>
                  <a:srgbClr val="292934"/>
                </a:solidFill>
              </a:rPr>
              <a:t>TERRORISM: CAUSES</a:t>
            </a:r>
            <a:br>
              <a:rPr lang="en-GB" sz="2400" cap="none" dirty="0">
                <a:solidFill>
                  <a:srgbClr val="292934"/>
                </a:solidFill>
              </a:rPr>
            </a:br>
            <a:br>
              <a:rPr lang="en-GB" sz="2400" cap="none" dirty="0">
                <a:solidFill>
                  <a:srgbClr val="292934"/>
                </a:solidFill>
              </a:rPr>
            </a:br>
            <a:r>
              <a:rPr lang="en-GB" sz="1800" cap="none" dirty="0">
                <a:solidFill>
                  <a:srgbClr val="292934"/>
                </a:solidFill>
              </a:rPr>
              <a:t>B. THE GROUP</a:t>
            </a:r>
            <a:endParaRPr lang="el-GR" sz="1800" i="1" cap="none" dirty="0"/>
          </a:p>
        </p:txBody>
      </p:sp>
    </p:spTree>
    <p:extLst>
      <p:ext uri="{BB962C8B-B14F-4D97-AF65-F5344CB8AC3E}">
        <p14:creationId xmlns:p14="http://schemas.microsoft.com/office/powerpoint/2010/main" val="248910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083" y="2137569"/>
            <a:ext cx="3901917" cy="216773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051559" y="1783080"/>
            <a:ext cx="4863465" cy="3291840"/>
          </a:xfrm>
        </p:spPr>
        <p:txBody>
          <a:bodyPr>
            <a:normAutofit fontScale="6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292934"/>
                </a:solidFill>
              </a:rPr>
              <a:t>The "personality of the terrorist"
(Personal) Feeling</a:t>
            </a:r>
            <a:r>
              <a:rPr lang="en-US" sz="3200" dirty="0">
                <a:solidFill>
                  <a:srgbClr val="292934"/>
                </a:solidFill>
              </a:rPr>
              <a:t>s</a:t>
            </a:r>
            <a:r>
              <a:rPr lang="en-GB" sz="3200" dirty="0">
                <a:solidFill>
                  <a:srgbClr val="292934"/>
                </a:solidFill>
              </a:rPr>
              <a:t> of injustice 
Experience and frustration with other forms of struggle
Opportunity 
Risk tolerance
Marginalization / Group dynamics
Revenge
The "survivor's guilt"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CA15-999C-430C-AE73-CCD98FE27624}" type="slidenum">
              <a:rPr lang="el-GR" smtClean="0"/>
              <a:t>18</a:t>
            </a:fld>
            <a:endParaRPr lang="el-GR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FD5E8F-A651-539C-4C17-E263D95E22D6}"/>
              </a:ext>
            </a:extLst>
          </p:cNvPr>
          <p:cNvSpPr txBox="1">
            <a:spLocks/>
          </p:cNvSpPr>
          <p:nvPr/>
        </p:nvSpPr>
        <p:spPr>
          <a:xfrm>
            <a:off x="514350" y="0"/>
            <a:ext cx="9541201" cy="9585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cap="none" dirty="0">
                <a:solidFill>
                  <a:srgbClr val="292934"/>
                </a:solidFill>
              </a:rPr>
              <a:t>TERRORISM: CAUSES</a:t>
            </a:r>
            <a:br>
              <a:rPr lang="en-GB" sz="2400" cap="none" dirty="0">
                <a:solidFill>
                  <a:srgbClr val="292934"/>
                </a:solidFill>
              </a:rPr>
            </a:br>
            <a:br>
              <a:rPr lang="en-GB" sz="2400" cap="none" dirty="0">
                <a:solidFill>
                  <a:srgbClr val="292934"/>
                </a:solidFill>
              </a:rPr>
            </a:br>
            <a:r>
              <a:rPr lang="en-GB" sz="1800" cap="none" dirty="0">
                <a:solidFill>
                  <a:srgbClr val="292934"/>
                </a:solidFill>
              </a:rPr>
              <a:t>C. THE INDIVIDUAL</a:t>
            </a:r>
            <a:endParaRPr lang="el-GR" sz="1800" i="1" cap="none" dirty="0"/>
          </a:p>
        </p:txBody>
      </p:sp>
    </p:spTree>
    <p:extLst>
      <p:ext uri="{BB962C8B-B14F-4D97-AF65-F5344CB8AC3E}">
        <p14:creationId xmlns:p14="http://schemas.microsoft.com/office/powerpoint/2010/main" val="152995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191" y="484632"/>
            <a:ext cx="10906057" cy="1609344"/>
          </a:xfrm>
        </p:spPr>
        <p:txBody>
          <a:bodyPr>
            <a:normAutofit/>
          </a:bodyPr>
          <a:lstStyle/>
          <a:p>
            <a:r>
              <a:rPr lang="en-GB" sz="4800" cap="none" dirty="0"/>
              <a:t>THE EVOLUTION OF THE CONCEPT OF "SECURITY"</a:t>
            </a:r>
            <a:endParaRPr lang="el-GR" sz="4800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20th century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Westphalian system
State security
Military (state) threats
Armaments / Alliances</a:t>
            </a:r>
            <a:endParaRPr lang="el-GR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21st century</a:t>
            </a:r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Globalisation 
Human security
Multiple (non-state) threats
Securitization / State of emergency
Hybrid war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291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1121" y="4795039"/>
            <a:ext cx="6665720" cy="725055"/>
          </a:xfrm>
        </p:spPr>
        <p:txBody>
          <a:bodyPr>
            <a:normAutofit fontScale="90000"/>
          </a:bodyPr>
          <a:lstStyle/>
          <a:p>
            <a:r>
              <a:rPr lang="en-GB" sz="4000" cap="none" dirty="0"/>
              <a:t>SECURITY IN THE 21ST CENTURY</a:t>
            </a:r>
            <a:endParaRPr lang="el-GR" sz="4000" cap="none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9D2034F-FA22-408F-8F56-814DC0B82762}"/>
              </a:ext>
            </a:extLst>
          </p:cNvPr>
          <p:cNvGraphicFramePr/>
          <p:nvPr/>
        </p:nvGraphicFramePr>
        <p:xfrm>
          <a:off x="283465" y="0"/>
          <a:ext cx="5221408" cy="6737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9428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24253-4457-8CAA-D3C3-19CE99393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1DFAA-BB22-E025-FBE5-F5736850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9121"/>
          </a:xfrm>
        </p:spPr>
        <p:txBody>
          <a:bodyPr>
            <a:normAutofit/>
          </a:bodyPr>
          <a:lstStyle/>
          <a:p>
            <a:r>
              <a:rPr lang="en-US" sz="4800" dirty="0"/>
              <a:t>Terrorism and other types of political violence</a:t>
            </a:r>
            <a:endParaRPr lang="en-GB" sz="48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CF3996-033A-94FA-A883-3AED2EC76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283" y="939428"/>
            <a:ext cx="5732173" cy="534815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E620F9-5AB2-9CA9-36FE-40A359C11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829" y="769121"/>
            <a:ext cx="4058091" cy="55953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0688E-CEA6-84E3-A96B-4C01A7190740}"/>
              </a:ext>
            </a:extLst>
          </p:cNvPr>
          <p:cNvSpPr txBox="1"/>
          <p:nvPr/>
        </p:nvSpPr>
        <p:spPr>
          <a:xfrm>
            <a:off x="7041735" y="6457890"/>
            <a:ext cx="5150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Merari, A. (1993), Terrorism as a Strategy of Insurgency, </a:t>
            </a:r>
            <a:r>
              <a:rPr lang="en-US" sz="1000" i="1" dirty="0"/>
              <a:t>Terrorism and Political Violence</a:t>
            </a:r>
            <a:r>
              <a:rPr lang="en-US" sz="1000" dirty="0"/>
              <a:t>, Vol.5, No. 4, pp.213-251</a:t>
            </a:r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53704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D28E3-48FF-DBAD-1156-E631DE6F5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352" y="0"/>
            <a:ext cx="10166647" cy="1609344"/>
          </a:xfrm>
        </p:spPr>
        <p:txBody>
          <a:bodyPr>
            <a:normAutofit/>
          </a:bodyPr>
          <a:lstStyle/>
          <a:p>
            <a:r>
              <a:rPr lang="en-US" sz="4800" dirty="0"/>
              <a:t>Types of non-state actors</a:t>
            </a:r>
            <a:endParaRPr lang="en-GB" sz="4800" dirty="0"/>
          </a:p>
        </p:txBody>
      </p:sp>
      <p:pic>
        <p:nvPicPr>
          <p:cNvPr id="4" name="Content Placeholder 11">
            <a:extLst>
              <a:ext uri="{FF2B5EF4-FFF2-40B4-BE49-F238E27FC236}">
                <a16:creationId xmlns:a16="http://schemas.microsoft.com/office/drawing/2014/main" id="{5A70744D-2117-5219-3D4C-7C696B449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53" y="1702157"/>
            <a:ext cx="5046355" cy="4051300"/>
          </a:xfrm>
        </p:spPr>
      </p:pic>
    </p:spTree>
    <p:extLst>
      <p:ext uri="{BB962C8B-B14F-4D97-AF65-F5344CB8AC3E}">
        <p14:creationId xmlns:p14="http://schemas.microsoft.com/office/powerpoint/2010/main" val="347665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5694"/>
            <a:ext cx="5059466" cy="1539986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chemeClr val="tx1"/>
                </a:solidFill>
              </a:rPr>
              <a:t>Defining terrorism</a:t>
            </a:r>
            <a:r>
              <a:rPr lang="el-GR" cap="none" dirty="0">
                <a:solidFill>
                  <a:schemeClr val="tx1"/>
                </a:solidFill>
              </a:rPr>
              <a:t>: </a:t>
            </a:r>
            <a:br>
              <a:rPr lang="el-GR" cap="none" dirty="0">
                <a:solidFill>
                  <a:schemeClr val="tx1"/>
                </a:solidFill>
              </a:rPr>
            </a:br>
            <a:r>
              <a:rPr lang="el-GR" cap="none" dirty="0">
                <a:solidFill>
                  <a:schemeClr val="tx1"/>
                </a:solidFill>
              </a:rPr>
              <a:t>«</a:t>
            </a:r>
            <a:r>
              <a:rPr lang="en-US" i="1" cap="none" dirty="0">
                <a:solidFill>
                  <a:schemeClr val="tx1"/>
                </a:solidFill>
              </a:rPr>
              <a:t>I know it when I see it</a:t>
            </a:r>
            <a:r>
              <a:rPr lang="el-GR" i="1" cap="none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379" y="2105890"/>
            <a:ext cx="4590842" cy="240628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1"/>
                </a:solidFill>
              </a:rPr>
              <a:t>Key dimensions of the definition: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1400" dirty="0"/>
              <a:t>Nature of the actor
Nature of targets/victims
Means
Goals</a:t>
            </a:r>
            <a:endParaRPr lang="el-GR" dirty="0"/>
          </a:p>
          <a:p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CA15-999C-430C-AE73-CCD98FE27624}" type="slidenum">
              <a:rPr lang="el-GR" smtClean="0"/>
              <a:t>6</a:t>
            </a:fld>
            <a:endParaRPr lang="el-GR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496" y="75693"/>
            <a:ext cx="5318125" cy="299144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9" r="40706" b="30601"/>
          <a:stretch/>
        </p:blipFill>
        <p:spPr>
          <a:xfrm>
            <a:off x="8921739" y="3520867"/>
            <a:ext cx="2709429" cy="27519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077245-7BDA-94F3-162E-023A6B3A7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496" y="3790863"/>
            <a:ext cx="2479962" cy="22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7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CA15-999C-430C-AE73-CCD98FE27624}" type="slidenum">
              <a:rPr lang="el-GR" smtClean="0"/>
              <a:t>7</a:t>
            </a:fld>
            <a:endParaRPr lang="el-G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" r="1973"/>
          <a:stretch/>
        </p:blipFill>
        <p:spPr>
          <a:xfrm>
            <a:off x="30403" y="249964"/>
            <a:ext cx="8219544" cy="6358071"/>
          </a:xfrm>
        </p:spPr>
      </p:pic>
      <p:sp>
        <p:nvSpPr>
          <p:cNvPr id="9" name="TextBox 8"/>
          <p:cNvSpPr txBox="1"/>
          <p:nvPr/>
        </p:nvSpPr>
        <p:spPr>
          <a:xfrm>
            <a:off x="1752600" y="6063666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Schmid, A. P. and A. Jongman (1988). </a:t>
            </a:r>
            <a:r>
              <a:rPr lang="en-US" sz="1200" i="1" dirty="0">
                <a:solidFill>
                  <a:schemeClr val="bg1"/>
                </a:solidFill>
              </a:rPr>
              <a:t>Political Terrorism: A New Guide to Actors, Authors, Concepts, Data Bases, Theories, and Literature</a:t>
            </a:r>
            <a:r>
              <a:rPr lang="en-US" sz="1200" dirty="0">
                <a:solidFill>
                  <a:schemeClr val="bg1"/>
                </a:solidFill>
              </a:rPr>
              <a:t>. London, Transaction Publishers</a:t>
            </a:r>
            <a:endParaRPr lang="el-GR" sz="12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ED6D23-61E0-835B-1697-497629485E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82" t="20436" r="10981" b="14144"/>
          <a:stretch/>
        </p:blipFill>
        <p:spPr>
          <a:xfrm>
            <a:off x="7633841" y="2318312"/>
            <a:ext cx="4558159" cy="258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05" y="2056741"/>
            <a:ext cx="3148185" cy="2567709"/>
          </a:xfrm>
        </p:spPr>
        <p:txBody>
          <a:bodyPr>
            <a:noAutofit/>
          </a:bodyPr>
          <a:lstStyle/>
          <a:p>
            <a:r>
              <a:rPr lang="en-GB" dirty="0"/>
              <a:t>Historical waves of international terrorism according to </a:t>
            </a:r>
            <a:r>
              <a:rPr lang="en-US" dirty="0"/>
              <a:t>David Rapoport</a:t>
            </a:r>
            <a:endParaRPr lang="el-G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361" y="1143000"/>
            <a:ext cx="3148185" cy="439519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538406" y="1143000"/>
            <a:ext cx="4746612" cy="45687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Anarchist wave</a:t>
            </a:r>
            <a:br>
              <a:rPr lang="en-GB" sz="2400" dirty="0"/>
            </a:br>
            <a:r>
              <a:rPr lang="en-GB" sz="2400" dirty="0"/>
              <a:t>(1880-1920)
Anti-colonial wave</a:t>
            </a:r>
            <a:br>
              <a:rPr lang="en-GB" sz="2400" dirty="0"/>
            </a:br>
            <a:r>
              <a:rPr lang="en-GB" sz="2400" dirty="0"/>
              <a:t>(1920 [1945] – 1960)
New-left wave</a:t>
            </a:r>
            <a:br>
              <a:rPr lang="en-GB" sz="2400" dirty="0"/>
            </a:br>
            <a:r>
              <a:rPr lang="en-GB" sz="2400" dirty="0"/>
              <a:t>(1960-1980)
Religious wave</a:t>
            </a:r>
            <a:br>
              <a:rPr lang="en-GB" sz="2400" dirty="0"/>
            </a:br>
            <a:r>
              <a:rPr lang="en-GB" sz="2400" dirty="0"/>
              <a:t>(1980- )
Towards a 5th wave?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CA15-999C-430C-AE73-CCD98FE27624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163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44" y="2851448"/>
            <a:ext cx="3129358" cy="577552"/>
          </a:xfrm>
        </p:spPr>
        <p:txBody>
          <a:bodyPr>
            <a:normAutofit/>
          </a:bodyPr>
          <a:lstStyle/>
          <a:p>
            <a:r>
              <a:rPr lang="en-GB" dirty="0"/>
              <a:t>Anarchist wave</a:t>
            </a:r>
            <a:endParaRPr lang="el-GR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204" y="1849149"/>
            <a:ext cx="4061796" cy="313660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97221" y="757382"/>
            <a:ext cx="4121889" cy="532014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Development of transport and communication technologies
Logic of violence: propaganda by deed
Aim: revolutionary change, elimination of all kinds of political and economic injustice
Funding: robberies, donations
Strategy: Assassinations of political and economic elite
Target of attacks: high-ranking officials</a:t>
            </a:r>
            <a:endParaRPr lang="el-GR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CA15-999C-430C-AE73-CCD98FE27624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94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897</TotalTime>
  <Words>648</Words>
  <Application>Microsoft Office PowerPoint</Application>
  <PresentationFormat>Widescreen</PresentationFormat>
  <Paragraphs>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Rockwell</vt:lpstr>
      <vt:lpstr>Rockwell Condensed</vt:lpstr>
      <vt:lpstr>Wingdings</vt:lpstr>
      <vt:lpstr>Wood Type</vt:lpstr>
      <vt:lpstr>Terrorism: definition, history and root causes</vt:lpstr>
      <vt:lpstr>THE EVOLUTION OF THE CONCEPT OF "SECURITY"</vt:lpstr>
      <vt:lpstr>SECURITY IN THE 21ST CENTURY</vt:lpstr>
      <vt:lpstr>Terrorism and other types of political violence</vt:lpstr>
      <vt:lpstr>Types of non-state actors</vt:lpstr>
      <vt:lpstr>Defining terrorism:  «I know it when I see it»</vt:lpstr>
      <vt:lpstr>PowerPoint Presentation</vt:lpstr>
      <vt:lpstr>Historical waves of international terrorism according to David Rapoport</vt:lpstr>
      <vt:lpstr>Anarchist wave</vt:lpstr>
      <vt:lpstr>Anti-colonial wave</vt:lpstr>
      <vt:lpstr>New-left wave</vt:lpstr>
      <vt:lpstr>Religious wave</vt:lpstr>
      <vt:lpstr>THE END OF THE 4TH WAVE </vt:lpstr>
      <vt:lpstr>ROOT CAUSES</vt:lpstr>
      <vt:lpstr>TERRORISM: CAUSES  A. WIDER SOCIO-POLITICAL ENVIRONMENT: "HISTORICAL" CONDITIONS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ΕΣΩΤΕΡΙΚΗ ΑΣΦΑΛΕΙΑ:</dc:title>
  <dc:creator>Eleftheriadou Marina</dc:creator>
  <cp:lastModifiedBy>Eleftheriadou Marina</cp:lastModifiedBy>
  <cp:revision>40</cp:revision>
  <dcterms:created xsi:type="dcterms:W3CDTF">2023-11-02T05:57:59Z</dcterms:created>
  <dcterms:modified xsi:type="dcterms:W3CDTF">2025-03-05T07:23:23Z</dcterms:modified>
</cp:coreProperties>
</file>