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3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26"/>
  </p:notesMasterIdLst>
  <p:sldIdLst>
    <p:sldId id="256" r:id="rId2"/>
    <p:sldId id="279" r:id="rId3"/>
    <p:sldId id="295" r:id="rId4"/>
    <p:sldId id="303" r:id="rId5"/>
    <p:sldId id="319" r:id="rId6"/>
    <p:sldId id="320" r:id="rId7"/>
    <p:sldId id="316" r:id="rId8"/>
    <p:sldId id="317" r:id="rId9"/>
    <p:sldId id="318" r:id="rId10"/>
    <p:sldId id="315" r:id="rId11"/>
    <p:sldId id="257" r:id="rId12"/>
    <p:sldId id="259" r:id="rId13"/>
    <p:sldId id="260" r:id="rId14"/>
    <p:sldId id="281" r:id="rId15"/>
    <p:sldId id="264" r:id="rId16"/>
    <p:sldId id="269" r:id="rId17"/>
    <p:sldId id="271" r:id="rId18"/>
    <p:sldId id="272" r:id="rId19"/>
    <p:sldId id="277" r:id="rId20"/>
    <p:sldId id="275" r:id="rId21"/>
    <p:sldId id="276" r:id="rId22"/>
    <p:sldId id="268" r:id="rId23"/>
    <p:sldId id="266" r:id="rId24"/>
    <p:sldId id="278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eb.archive.org/web/20001204063800/azzam.com" TargetMode="Externa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archive.org/web/20220201025439/https:/dailystormer.su/" TargetMode="External"/><Relationship Id="rId1" Type="http://schemas.openxmlformats.org/officeDocument/2006/relationships/hyperlink" Target="https://web.archive.org/web/19961127154413/http:/www2.stormfront.org/default.htm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eb.archive.org/web/20001204063800/azzam.com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archive.org/web/20220201025439/https:/dailystormer.su/" TargetMode="External"/><Relationship Id="rId1" Type="http://schemas.openxmlformats.org/officeDocument/2006/relationships/hyperlink" Target="https://web.archive.org/web/19961127154413/http:/www2.stormfront.org/default.ht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5142A-5BB6-49E8-BF95-A39DFBBB59F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33DAEF7-69C7-4640-8DCB-AA27ABCF8979}">
      <dgm:prSet phldrT="[Text]"/>
      <dgm:spPr/>
      <dgm:t>
        <a:bodyPr/>
        <a:lstStyle/>
        <a:p>
          <a:r>
            <a:rPr lang="en-GB" dirty="0"/>
            <a:t>Mid-1990</a:t>
          </a:r>
          <a:endParaRPr lang="el-GR" dirty="0"/>
        </a:p>
      </dgm:t>
    </dgm:pt>
    <dgm:pt modelId="{D0760106-F516-4525-8115-80B3589D87E2}" type="parTrans" cxnId="{0326CE97-E5BD-4380-BCC3-E36EDFB3CCB2}">
      <dgm:prSet/>
      <dgm:spPr/>
      <dgm:t>
        <a:bodyPr/>
        <a:lstStyle/>
        <a:p>
          <a:endParaRPr lang="el-GR"/>
        </a:p>
      </dgm:t>
    </dgm:pt>
    <dgm:pt modelId="{659CDA9C-B5E8-4FAD-B051-C901DFAD35C9}" type="sibTrans" cxnId="{0326CE97-E5BD-4380-BCC3-E36EDFB3CCB2}">
      <dgm:prSet/>
      <dgm:spPr/>
      <dgm:t>
        <a:bodyPr/>
        <a:lstStyle/>
        <a:p>
          <a:endParaRPr lang="el-GR"/>
        </a:p>
      </dgm:t>
    </dgm:pt>
    <dgm:pt modelId="{51F1C876-21DF-4C20-AB2A-3B60B0C25C58}">
      <dgm:prSet phldrT="[Text]"/>
      <dgm:spPr/>
      <dgm:t>
        <a:bodyPr/>
        <a:lstStyle/>
        <a:p>
          <a:r>
            <a:rPr lang="en-GB" dirty="0"/>
            <a:t>Email Lists</a:t>
          </a:r>
          <a:endParaRPr lang="el-GR" dirty="0"/>
        </a:p>
      </dgm:t>
    </dgm:pt>
    <dgm:pt modelId="{A77DBFBA-15D8-43D8-925F-A39CC75595A0}" type="parTrans" cxnId="{3BEEDDFF-0AC6-4ACF-8DBE-E8D7C56FB30B}">
      <dgm:prSet/>
      <dgm:spPr/>
      <dgm:t>
        <a:bodyPr/>
        <a:lstStyle/>
        <a:p>
          <a:endParaRPr lang="el-GR"/>
        </a:p>
      </dgm:t>
    </dgm:pt>
    <dgm:pt modelId="{E612BC09-2E55-4930-8E68-6EE8F5454F70}" type="sibTrans" cxnId="{3BEEDDFF-0AC6-4ACF-8DBE-E8D7C56FB30B}">
      <dgm:prSet/>
      <dgm:spPr/>
      <dgm:t>
        <a:bodyPr/>
        <a:lstStyle/>
        <a:p>
          <a:endParaRPr lang="el-GR"/>
        </a:p>
      </dgm:t>
    </dgm:pt>
    <dgm:pt modelId="{B9E0BD67-B677-4A71-B7C9-F35C434D2C4C}">
      <dgm:prSet phldrT="[Text]"/>
      <dgm:spPr/>
      <dgm:t>
        <a:bodyPr/>
        <a:lstStyle/>
        <a:p>
          <a:r>
            <a:rPr lang="en-GB" dirty="0"/>
            <a:t>Early-2000</a:t>
          </a:r>
          <a:endParaRPr lang="en-US" dirty="0"/>
        </a:p>
      </dgm:t>
    </dgm:pt>
    <dgm:pt modelId="{4C9D77EC-F55B-4C54-BF3A-F9EFC61B8984}" type="parTrans" cxnId="{30BCC477-0660-4D8A-B70E-3211090CF55F}">
      <dgm:prSet/>
      <dgm:spPr/>
      <dgm:t>
        <a:bodyPr/>
        <a:lstStyle/>
        <a:p>
          <a:endParaRPr lang="el-GR"/>
        </a:p>
      </dgm:t>
    </dgm:pt>
    <dgm:pt modelId="{BE9A42A8-74BC-4C82-B728-45B4A63A26A6}" type="sibTrans" cxnId="{30BCC477-0660-4D8A-B70E-3211090CF55F}">
      <dgm:prSet/>
      <dgm:spPr/>
      <dgm:t>
        <a:bodyPr/>
        <a:lstStyle/>
        <a:p>
          <a:endParaRPr lang="el-GR"/>
        </a:p>
      </dgm:t>
    </dgm:pt>
    <dgm:pt modelId="{F8BAC1E8-9235-4095-B5D4-563A7017F2F0}">
      <dgm:prSet phldrT="[Text]"/>
      <dgm:spPr/>
      <dgm:t>
        <a:bodyPr/>
        <a:lstStyle/>
        <a:p>
          <a:r>
            <a:rPr lang="en-US" dirty="0"/>
            <a:t>(forums of limited access </a:t>
          </a:r>
          <a:r>
            <a:rPr lang="el-GR" dirty="0"/>
            <a:t>(π.χ. </a:t>
          </a:r>
          <a:r>
            <a:rPr lang="en-GB" dirty="0" err="1"/>
            <a:t>Shumukh</a:t>
          </a:r>
          <a:r>
            <a:rPr lang="en-GB" dirty="0"/>
            <a:t> al-Islam</a:t>
          </a:r>
          <a:r>
            <a:rPr lang="el-GR" dirty="0"/>
            <a:t>)</a:t>
          </a:r>
        </a:p>
      </dgm:t>
    </dgm:pt>
    <dgm:pt modelId="{1517A04A-827C-4CCF-BE25-0131CED81BCD}" type="parTrans" cxnId="{8AEAA62C-32F7-4358-AA84-5DCC02A8E17B}">
      <dgm:prSet/>
      <dgm:spPr/>
      <dgm:t>
        <a:bodyPr/>
        <a:lstStyle/>
        <a:p>
          <a:endParaRPr lang="el-GR"/>
        </a:p>
      </dgm:t>
    </dgm:pt>
    <dgm:pt modelId="{62C25797-F7C3-4943-95AB-09295E3F20A7}" type="sibTrans" cxnId="{8AEAA62C-32F7-4358-AA84-5DCC02A8E17B}">
      <dgm:prSet/>
      <dgm:spPr/>
      <dgm:t>
        <a:bodyPr/>
        <a:lstStyle/>
        <a:p>
          <a:endParaRPr lang="el-GR"/>
        </a:p>
      </dgm:t>
    </dgm:pt>
    <dgm:pt modelId="{974B5081-298E-48BC-A58B-AC653DAF45D1}">
      <dgm:prSet phldrT="[Text]"/>
      <dgm:spPr/>
      <dgm:t>
        <a:bodyPr/>
        <a:lstStyle/>
        <a:p>
          <a:r>
            <a:rPr lang="en-GB" dirty="0"/>
            <a:t>mid-2000's</a:t>
          </a:r>
          <a:endParaRPr lang="el-GR" dirty="0"/>
        </a:p>
      </dgm:t>
    </dgm:pt>
    <dgm:pt modelId="{5AF8C99B-50BB-48CE-A2F5-C6CA1976AC9A}" type="parTrans" cxnId="{F647A307-9B93-4CCC-9147-5C870DEA1C6D}">
      <dgm:prSet/>
      <dgm:spPr/>
      <dgm:t>
        <a:bodyPr/>
        <a:lstStyle/>
        <a:p>
          <a:endParaRPr lang="el-GR"/>
        </a:p>
      </dgm:t>
    </dgm:pt>
    <dgm:pt modelId="{B5028BC8-44F5-441D-B089-705C90F5F780}" type="sibTrans" cxnId="{F647A307-9B93-4CCC-9147-5C870DEA1C6D}">
      <dgm:prSet/>
      <dgm:spPr/>
      <dgm:t>
        <a:bodyPr/>
        <a:lstStyle/>
        <a:p>
          <a:endParaRPr lang="el-GR"/>
        </a:p>
      </dgm:t>
    </dgm:pt>
    <dgm:pt modelId="{0422993C-1049-4734-A8C9-E6CB227E362C}">
      <dgm:prSet phldrT="[Text]"/>
      <dgm:spPr/>
      <dgm:t>
        <a:bodyPr/>
        <a:lstStyle/>
        <a:p>
          <a:r>
            <a:rPr lang="en-US" dirty="0"/>
            <a:t>File sharing</a:t>
          </a:r>
          <a:endParaRPr lang="el-GR" dirty="0"/>
        </a:p>
      </dgm:t>
    </dgm:pt>
    <dgm:pt modelId="{73441B72-1D5A-4EE5-89C1-6FD72EE3B4B1}" type="parTrans" cxnId="{1CF3DF6D-A1B2-4C55-95B1-BAE06841E3B6}">
      <dgm:prSet/>
      <dgm:spPr/>
      <dgm:t>
        <a:bodyPr/>
        <a:lstStyle/>
        <a:p>
          <a:endParaRPr lang="el-GR"/>
        </a:p>
      </dgm:t>
    </dgm:pt>
    <dgm:pt modelId="{6822B837-2DE6-4D4F-9B94-08DAD7B7A6F7}" type="sibTrans" cxnId="{1CF3DF6D-A1B2-4C55-95B1-BAE06841E3B6}">
      <dgm:prSet/>
      <dgm:spPr/>
      <dgm:t>
        <a:bodyPr/>
        <a:lstStyle/>
        <a:p>
          <a:endParaRPr lang="el-GR"/>
        </a:p>
      </dgm:t>
    </dgm:pt>
    <dgm:pt modelId="{0FA5BF57-F0AB-46CC-A455-8769CC57E422}">
      <dgm:prSet phldrT="[Text]"/>
      <dgm:spPr/>
      <dgm:t>
        <a:bodyPr/>
        <a:lstStyle/>
        <a:p>
          <a:r>
            <a:rPr lang="en-GB" dirty="0"/>
            <a:t>Static websites</a:t>
          </a:r>
          <a:br>
            <a:rPr lang="el-GR" dirty="0"/>
          </a:br>
          <a:r>
            <a:rPr lang="en-US" dirty="0"/>
            <a:t>e.g.,</a:t>
          </a:r>
          <a:r>
            <a:rPr lang="el-GR" dirty="0"/>
            <a:t> </a:t>
          </a:r>
          <a:r>
            <a:rPr lang="en-US" dirty="0">
              <a:hlinkClick xmlns:r="http://schemas.openxmlformats.org/officeDocument/2006/relationships" r:id="rId1"/>
            </a:rPr>
            <a:t>Azzam</a:t>
          </a:r>
          <a:endParaRPr lang="el-GR" dirty="0"/>
        </a:p>
      </dgm:t>
    </dgm:pt>
    <dgm:pt modelId="{7A1F3170-8E87-40D6-ADDD-D8FCC36EC2FC}" type="parTrans" cxnId="{BEF95C91-F479-4AAC-9579-5EF0DAC217DF}">
      <dgm:prSet/>
      <dgm:spPr/>
      <dgm:t>
        <a:bodyPr/>
        <a:lstStyle/>
        <a:p>
          <a:endParaRPr lang="el-GR"/>
        </a:p>
      </dgm:t>
    </dgm:pt>
    <dgm:pt modelId="{ACF9A495-1E38-4945-9102-22E52378FBD3}" type="sibTrans" cxnId="{BEF95C91-F479-4AAC-9579-5EF0DAC217DF}">
      <dgm:prSet/>
      <dgm:spPr/>
      <dgm:t>
        <a:bodyPr/>
        <a:lstStyle/>
        <a:p>
          <a:endParaRPr lang="el-GR"/>
        </a:p>
      </dgm:t>
    </dgm:pt>
    <dgm:pt modelId="{3B4F0A1C-215B-4AF8-A7AE-D2501D5847ED}">
      <dgm:prSet phldrT="[Text]"/>
      <dgm:spPr/>
      <dgm:t>
        <a:bodyPr/>
        <a:lstStyle/>
        <a:p>
          <a:r>
            <a:rPr lang="en-US" dirty="0"/>
            <a:t>Web 2.0</a:t>
          </a:r>
          <a:endParaRPr lang="el-GR" dirty="0"/>
        </a:p>
      </dgm:t>
    </dgm:pt>
    <dgm:pt modelId="{876F4CFF-367F-4AD9-B1C3-EF8D250A589F}" type="parTrans" cxnId="{341CB16D-7F6E-4243-A6C4-AAC7AE9F3A4E}">
      <dgm:prSet/>
      <dgm:spPr/>
      <dgm:t>
        <a:bodyPr/>
        <a:lstStyle/>
        <a:p>
          <a:endParaRPr lang="el-GR"/>
        </a:p>
      </dgm:t>
    </dgm:pt>
    <dgm:pt modelId="{D2FA129B-65F2-48D8-B953-F058EB583B8C}" type="sibTrans" cxnId="{341CB16D-7F6E-4243-A6C4-AAC7AE9F3A4E}">
      <dgm:prSet/>
      <dgm:spPr/>
      <dgm:t>
        <a:bodyPr/>
        <a:lstStyle/>
        <a:p>
          <a:endParaRPr lang="el-GR"/>
        </a:p>
      </dgm:t>
    </dgm:pt>
    <dgm:pt modelId="{CEFACE6E-DFB4-4219-9B27-4094A4D9C4B7}">
      <dgm:prSet phldrT="[Text]"/>
      <dgm:spPr/>
      <dgm:t>
        <a:bodyPr/>
        <a:lstStyle/>
        <a:p>
          <a:r>
            <a:rPr lang="en-US" dirty="0" err="1"/>
            <a:t>Decentralisation</a:t>
          </a:r>
          <a:endParaRPr lang="el-GR" dirty="0"/>
        </a:p>
      </dgm:t>
    </dgm:pt>
    <dgm:pt modelId="{45A22675-1AB1-4D9D-98AE-DE33993C90FA}" type="parTrans" cxnId="{67463419-2110-4984-A766-E94C0CA6EA68}">
      <dgm:prSet/>
      <dgm:spPr/>
      <dgm:t>
        <a:bodyPr/>
        <a:lstStyle/>
        <a:p>
          <a:endParaRPr lang="el-GR"/>
        </a:p>
      </dgm:t>
    </dgm:pt>
    <dgm:pt modelId="{2F5D4888-0559-4044-B7DE-E5112238D07C}" type="sibTrans" cxnId="{67463419-2110-4984-A766-E94C0CA6EA68}">
      <dgm:prSet/>
      <dgm:spPr/>
      <dgm:t>
        <a:bodyPr/>
        <a:lstStyle/>
        <a:p>
          <a:endParaRPr lang="el-GR"/>
        </a:p>
      </dgm:t>
    </dgm:pt>
    <dgm:pt modelId="{5668D3A4-0890-4A8C-BBBC-52F71ECE22F9}">
      <dgm:prSet phldrT="[Text]"/>
      <dgm:spPr/>
      <dgm:t>
        <a:bodyPr/>
        <a:lstStyle/>
        <a:p>
          <a:r>
            <a:rPr lang="en-US" dirty="0"/>
            <a:t>Introduction of social media (particularly </a:t>
          </a:r>
          <a:r>
            <a:rPr lang="en-US" dirty="0" err="1"/>
            <a:t>youtube</a:t>
          </a:r>
          <a:r>
            <a:rPr lang="en-US" dirty="0"/>
            <a:t>)</a:t>
          </a:r>
          <a:endParaRPr lang="el-GR" dirty="0"/>
        </a:p>
      </dgm:t>
    </dgm:pt>
    <dgm:pt modelId="{E003DEA2-6A77-426E-BD58-5D11E14141AF}" type="parTrans" cxnId="{D2A9D0E9-7BA3-4DB5-BCE9-B3280193C343}">
      <dgm:prSet/>
      <dgm:spPr/>
      <dgm:t>
        <a:bodyPr/>
        <a:lstStyle/>
        <a:p>
          <a:endParaRPr lang="el-GR"/>
        </a:p>
      </dgm:t>
    </dgm:pt>
    <dgm:pt modelId="{BCAAB832-10DB-490A-89A1-8257F32D5F94}" type="sibTrans" cxnId="{D2A9D0E9-7BA3-4DB5-BCE9-B3280193C343}">
      <dgm:prSet/>
      <dgm:spPr/>
      <dgm:t>
        <a:bodyPr/>
        <a:lstStyle/>
        <a:p>
          <a:endParaRPr lang="el-GR"/>
        </a:p>
      </dgm:t>
    </dgm:pt>
    <dgm:pt modelId="{D84D3033-766F-462A-8444-86B45FAE1264}">
      <dgm:prSet/>
      <dgm:spPr/>
      <dgm:t>
        <a:bodyPr/>
        <a:lstStyle/>
        <a:p>
          <a:r>
            <a:rPr lang="en-GB" dirty="0"/>
            <a:t>2010s</a:t>
          </a:r>
          <a:endParaRPr lang="el-GR" dirty="0"/>
        </a:p>
      </dgm:t>
    </dgm:pt>
    <dgm:pt modelId="{D2CE3FF5-5553-4B28-A11E-86A232907E51}" type="parTrans" cxnId="{77B00AB9-9555-4CF5-962C-70657B52CB13}">
      <dgm:prSet/>
      <dgm:spPr/>
      <dgm:t>
        <a:bodyPr/>
        <a:lstStyle/>
        <a:p>
          <a:endParaRPr lang="el-GR"/>
        </a:p>
      </dgm:t>
    </dgm:pt>
    <dgm:pt modelId="{D3CA2DE1-2621-488E-A52F-B1F6EA2D502D}" type="sibTrans" cxnId="{77B00AB9-9555-4CF5-962C-70657B52CB13}">
      <dgm:prSet/>
      <dgm:spPr/>
      <dgm:t>
        <a:bodyPr/>
        <a:lstStyle/>
        <a:p>
          <a:endParaRPr lang="el-GR"/>
        </a:p>
      </dgm:t>
    </dgm:pt>
    <dgm:pt modelId="{C91790E6-F7E7-4088-9623-D4914086DD11}">
      <dgm:prSet/>
      <dgm:spPr/>
      <dgm:t>
        <a:bodyPr/>
        <a:lstStyle/>
        <a:p>
          <a:r>
            <a:rPr lang="en-US" dirty="0"/>
            <a:t>Social media</a:t>
          </a:r>
          <a:endParaRPr lang="el-GR" dirty="0"/>
        </a:p>
      </dgm:t>
    </dgm:pt>
    <dgm:pt modelId="{30E46F06-CF2D-4A1B-896F-0728A5A6762E}" type="parTrans" cxnId="{2EA0B92D-6542-4509-A6D0-A81519C6DD56}">
      <dgm:prSet/>
      <dgm:spPr/>
      <dgm:t>
        <a:bodyPr/>
        <a:lstStyle/>
        <a:p>
          <a:endParaRPr lang="el-GR"/>
        </a:p>
      </dgm:t>
    </dgm:pt>
    <dgm:pt modelId="{D4BB33E3-2310-49E4-80FE-872CF47B0847}" type="sibTrans" cxnId="{2EA0B92D-6542-4509-A6D0-A81519C6DD56}">
      <dgm:prSet/>
      <dgm:spPr/>
      <dgm:t>
        <a:bodyPr/>
        <a:lstStyle/>
        <a:p>
          <a:endParaRPr lang="el-GR"/>
        </a:p>
      </dgm:t>
    </dgm:pt>
    <dgm:pt modelId="{C5396BE3-67A7-45C0-8CDE-9EAE41FA41AC}">
      <dgm:prSet/>
      <dgm:spPr/>
      <dgm:t>
        <a:bodyPr/>
        <a:lstStyle/>
        <a:p>
          <a:r>
            <a:rPr lang="en-GB" dirty="0"/>
            <a:t>Multilingual and diverse content</a:t>
          </a:r>
          <a:r>
            <a:rPr lang="el-GR" dirty="0"/>
            <a:t>(</a:t>
          </a:r>
          <a:r>
            <a:rPr lang="en-US" dirty="0"/>
            <a:t>e.g., Inspire, Dabiq)</a:t>
          </a:r>
          <a:endParaRPr lang="el-GR" dirty="0"/>
        </a:p>
      </dgm:t>
    </dgm:pt>
    <dgm:pt modelId="{EFBC5FDC-3AD9-4812-A41C-D58BFACE751C}" type="parTrans" cxnId="{EDDF51C2-CB0E-476E-976F-94E0FC57AE14}">
      <dgm:prSet/>
      <dgm:spPr/>
      <dgm:t>
        <a:bodyPr/>
        <a:lstStyle/>
        <a:p>
          <a:endParaRPr lang="en-GB"/>
        </a:p>
      </dgm:t>
    </dgm:pt>
    <dgm:pt modelId="{6179165E-AE67-44BF-BB08-EF85E7BA81FC}" type="sibTrans" cxnId="{EDDF51C2-CB0E-476E-976F-94E0FC57AE14}">
      <dgm:prSet/>
      <dgm:spPr/>
      <dgm:t>
        <a:bodyPr/>
        <a:lstStyle/>
        <a:p>
          <a:endParaRPr lang="en-GB"/>
        </a:p>
      </dgm:t>
    </dgm:pt>
    <dgm:pt modelId="{25A2F7CE-719A-4184-ABFF-5A2DE1214537}" type="pres">
      <dgm:prSet presAssocID="{1845142A-5BB6-49E8-BF95-A39DFBBB59FC}" presName="Name0" presStyleCnt="0">
        <dgm:presLayoutVars>
          <dgm:dir/>
          <dgm:animLvl val="lvl"/>
          <dgm:resizeHandles val="exact"/>
        </dgm:presLayoutVars>
      </dgm:prSet>
      <dgm:spPr/>
    </dgm:pt>
    <dgm:pt modelId="{46BDA25B-E61E-4036-A1F8-D6CDE58F9E00}" type="pres">
      <dgm:prSet presAssocID="{1845142A-5BB6-49E8-BF95-A39DFBBB59FC}" presName="tSp" presStyleCnt="0"/>
      <dgm:spPr/>
    </dgm:pt>
    <dgm:pt modelId="{CB81F031-044B-480A-8EB9-C50078094064}" type="pres">
      <dgm:prSet presAssocID="{1845142A-5BB6-49E8-BF95-A39DFBBB59FC}" presName="bSp" presStyleCnt="0"/>
      <dgm:spPr/>
    </dgm:pt>
    <dgm:pt modelId="{7C2B7570-77FA-4689-8F02-DA1CEA1E550E}" type="pres">
      <dgm:prSet presAssocID="{1845142A-5BB6-49E8-BF95-A39DFBBB59FC}" presName="process" presStyleCnt="0"/>
      <dgm:spPr/>
    </dgm:pt>
    <dgm:pt modelId="{D74D5A65-2B32-4477-A13E-683523CB394E}" type="pres">
      <dgm:prSet presAssocID="{E33DAEF7-69C7-4640-8DCB-AA27ABCF8979}" presName="composite1" presStyleCnt="0"/>
      <dgm:spPr/>
    </dgm:pt>
    <dgm:pt modelId="{F73F13F1-12BF-4F92-B8EA-76CA921009DA}" type="pres">
      <dgm:prSet presAssocID="{E33DAEF7-69C7-4640-8DCB-AA27ABCF8979}" presName="dummyNode1" presStyleLbl="node1" presStyleIdx="0" presStyleCnt="4"/>
      <dgm:spPr/>
    </dgm:pt>
    <dgm:pt modelId="{7D9AF442-D4DE-4E89-BCC3-3AD6EA0A4557}" type="pres">
      <dgm:prSet presAssocID="{E33DAEF7-69C7-4640-8DCB-AA27ABCF8979}" presName="childNode1" presStyleLbl="bgAcc1" presStyleIdx="0" presStyleCnt="4">
        <dgm:presLayoutVars>
          <dgm:bulletEnabled val="1"/>
        </dgm:presLayoutVars>
      </dgm:prSet>
      <dgm:spPr/>
    </dgm:pt>
    <dgm:pt modelId="{0B92A345-6392-4CD1-BE20-23F5AD4282BF}" type="pres">
      <dgm:prSet presAssocID="{E33DAEF7-69C7-4640-8DCB-AA27ABCF8979}" presName="childNode1tx" presStyleLbl="bgAcc1" presStyleIdx="0" presStyleCnt="4">
        <dgm:presLayoutVars>
          <dgm:bulletEnabled val="1"/>
        </dgm:presLayoutVars>
      </dgm:prSet>
      <dgm:spPr/>
    </dgm:pt>
    <dgm:pt modelId="{AD155D3E-00D4-44FA-A86F-CEC6EE4E1308}" type="pres">
      <dgm:prSet presAssocID="{E33DAEF7-69C7-4640-8DCB-AA27ABCF8979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193AAE87-CF9E-411E-9BB8-67D5A8056268}" type="pres">
      <dgm:prSet presAssocID="{E33DAEF7-69C7-4640-8DCB-AA27ABCF8979}" presName="connSite1" presStyleCnt="0"/>
      <dgm:spPr/>
    </dgm:pt>
    <dgm:pt modelId="{2752889C-5546-4E54-9FD9-2638AA668F2E}" type="pres">
      <dgm:prSet presAssocID="{659CDA9C-B5E8-4FAD-B051-C901DFAD35C9}" presName="Name9" presStyleLbl="sibTrans2D1" presStyleIdx="0" presStyleCnt="3"/>
      <dgm:spPr/>
    </dgm:pt>
    <dgm:pt modelId="{ED094480-CA0E-4836-9747-96410E1F8983}" type="pres">
      <dgm:prSet presAssocID="{B9E0BD67-B677-4A71-B7C9-F35C434D2C4C}" presName="composite2" presStyleCnt="0"/>
      <dgm:spPr/>
    </dgm:pt>
    <dgm:pt modelId="{60B21974-18AC-4589-8553-EDAF8925BF8F}" type="pres">
      <dgm:prSet presAssocID="{B9E0BD67-B677-4A71-B7C9-F35C434D2C4C}" presName="dummyNode2" presStyleLbl="node1" presStyleIdx="0" presStyleCnt="4"/>
      <dgm:spPr/>
    </dgm:pt>
    <dgm:pt modelId="{01E27EA2-B2A7-4C72-B20C-8A4099775C8A}" type="pres">
      <dgm:prSet presAssocID="{B9E0BD67-B677-4A71-B7C9-F35C434D2C4C}" presName="childNode2" presStyleLbl="bgAcc1" presStyleIdx="1" presStyleCnt="4" custScaleX="108059">
        <dgm:presLayoutVars>
          <dgm:bulletEnabled val="1"/>
        </dgm:presLayoutVars>
      </dgm:prSet>
      <dgm:spPr/>
    </dgm:pt>
    <dgm:pt modelId="{E65F82C4-424D-4CF2-81BC-E3B355540FA0}" type="pres">
      <dgm:prSet presAssocID="{B9E0BD67-B677-4A71-B7C9-F35C434D2C4C}" presName="childNode2tx" presStyleLbl="bgAcc1" presStyleIdx="1" presStyleCnt="4">
        <dgm:presLayoutVars>
          <dgm:bulletEnabled val="1"/>
        </dgm:presLayoutVars>
      </dgm:prSet>
      <dgm:spPr/>
    </dgm:pt>
    <dgm:pt modelId="{8612C00A-A2E1-4DDF-BE1E-348FD27CDE92}" type="pres">
      <dgm:prSet presAssocID="{B9E0BD67-B677-4A71-B7C9-F35C434D2C4C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430AFF26-D393-4C66-84CD-A2498297927C}" type="pres">
      <dgm:prSet presAssocID="{B9E0BD67-B677-4A71-B7C9-F35C434D2C4C}" presName="connSite2" presStyleCnt="0"/>
      <dgm:spPr/>
    </dgm:pt>
    <dgm:pt modelId="{AE720FEE-C5FF-4F6F-88C0-710A4F58DA10}" type="pres">
      <dgm:prSet presAssocID="{BE9A42A8-74BC-4C82-B728-45B4A63A26A6}" presName="Name18" presStyleLbl="sibTrans2D1" presStyleIdx="1" presStyleCnt="3"/>
      <dgm:spPr/>
    </dgm:pt>
    <dgm:pt modelId="{9E16BBEC-CB92-4607-8A62-7E87498A8EBA}" type="pres">
      <dgm:prSet presAssocID="{974B5081-298E-48BC-A58B-AC653DAF45D1}" presName="composite1" presStyleCnt="0"/>
      <dgm:spPr/>
    </dgm:pt>
    <dgm:pt modelId="{DBF521B6-B8C6-48F6-8F3B-0D922FAE21E1}" type="pres">
      <dgm:prSet presAssocID="{974B5081-298E-48BC-A58B-AC653DAF45D1}" presName="dummyNode1" presStyleLbl="node1" presStyleIdx="1" presStyleCnt="4"/>
      <dgm:spPr/>
    </dgm:pt>
    <dgm:pt modelId="{B7A872D9-30DA-45AB-8399-C474456E1A73}" type="pres">
      <dgm:prSet presAssocID="{974B5081-298E-48BC-A58B-AC653DAF45D1}" presName="childNode1" presStyleLbl="bgAcc1" presStyleIdx="2" presStyleCnt="4">
        <dgm:presLayoutVars>
          <dgm:bulletEnabled val="1"/>
        </dgm:presLayoutVars>
      </dgm:prSet>
      <dgm:spPr/>
    </dgm:pt>
    <dgm:pt modelId="{954D7474-60C6-49A1-8AF2-4B771E02D42A}" type="pres">
      <dgm:prSet presAssocID="{974B5081-298E-48BC-A58B-AC653DAF45D1}" presName="childNode1tx" presStyleLbl="bgAcc1" presStyleIdx="2" presStyleCnt="4">
        <dgm:presLayoutVars>
          <dgm:bulletEnabled val="1"/>
        </dgm:presLayoutVars>
      </dgm:prSet>
      <dgm:spPr/>
    </dgm:pt>
    <dgm:pt modelId="{71947A23-7DB0-41C7-8B6F-BE2026B67183}" type="pres">
      <dgm:prSet presAssocID="{974B5081-298E-48BC-A58B-AC653DAF45D1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842E292C-F682-4665-9AA9-0568806E17A5}" type="pres">
      <dgm:prSet presAssocID="{974B5081-298E-48BC-A58B-AC653DAF45D1}" presName="connSite1" presStyleCnt="0"/>
      <dgm:spPr/>
    </dgm:pt>
    <dgm:pt modelId="{AD597C58-34E3-4BB5-B9A7-7FC88D2FAABE}" type="pres">
      <dgm:prSet presAssocID="{B5028BC8-44F5-441D-B089-705C90F5F780}" presName="Name9" presStyleLbl="sibTrans2D1" presStyleIdx="2" presStyleCnt="3"/>
      <dgm:spPr/>
    </dgm:pt>
    <dgm:pt modelId="{2777A592-92FB-4C3A-B032-22572885E2A2}" type="pres">
      <dgm:prSet presAssocID="{D84D3033-766F-462A-8444-86B45FAE1264}" presName="composite2" presStyleCnt="0"/>
      <dgm:spPr/>
    </dgm:pt>
    <dgm:pt modelId="{199C9F33-37FE-4041-89B8-BEA9F088BF87}" type="pres">
      <dgm:prSet presAssocID="{D84D3033-766F-462A-8444-86B45FAE1264}" presName="dummyNode2" presStyleLbl="node1" presStyleIdx="2" presStyleCnt="4"/>
      <dgm:spPr/>
    </dgm:pt>
    <dgm:pt modelId="{913306D7-26A8-4101-89D1-D9250A9A334B}" type="pres">
      <dgm:prSet presAssocID="{D84D3033-766F-462A-8444-86B45FAE1264}" presName="childNode2" presStyleLbl="bgAcc1" presStyleIdx="3" presStyleCnt="4">
        <dgm:presLayoutVars>
          <dgm:bulletEnabled val="1"/>
        </dgm:presLayoutVars>
      </dgm:prSet>
      <dgm:spPr/>
    </dgm:pt>
    <dgm:pt modelId="{4A51DE64-E985-4A5E-8AC7-EB6BB0DB917F}" type="pres">
      <dgm:prSet presAssocID="{D84D3033-766F-462A-8444-86B45FAE1264}" presName="childNode2tx" presStyleLbl="bgAcc1" presStyleIdx="3" presStyleCnt="4">
        <dgm:presLayoutVars>
          <dgm:bulletEnabled val="1"/>
        </dgm:presLayoutVars>
      </dgm:prSet>
      <dgm:spPr/>
    </dgm:pt>
    <dgm:pt modelId="{29FE9278-D4E7-49E7-88A0-131D062357B6}" type="pres">
      <dgm:prSet presAssocID="{D84D3033-766F-462A-8444-86B45FAE1264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316CF819-6527-423A-A1A8-94F3DDD5DE32}" type="pres">
      <dgm:prSet presAssocID="{D84D3033-766F-462A-8444-86B45FAE1264}" presName="connSite2" presStyleCnt="0"/>
      <dgm:spPr/>
    </dgm:pt>
  </dgm:ptLst>
  <dgm:cxnLst>
    <dgm:cxn modelId="{15A0CC02-53FA-46F6-970B-51F58B3DB039}" type="presOf" srcId="{0FA5BF57-F0AB-46CC-A455-8769CC57E422}" destId="{7D9AF442-D4DE-4E89-BCC3-3AD6EA0A4557}" srcOrd="0" destOrd="1" presId="urn:microsoft.com/office/officeart/2005/8/layout/hProcess4"/>
    <dgm:cxn modelId="{BE108A05-48E8-4ED4-A107-23F5E426FA70}" type="presOf" srcId="{BE9A42A8-74BC-4C82-B728-45B4A63A26A6}" destId="{AE720FEE-C5FF-4F6F-88C0-710A4F58DA10}" srcOrd="0" destOrd="0" presId="urn:microsoft.com/office/officeart/2005/8/layout/hProcess4"/>
    <dgm:cxn modelId="{F647A307-9B93-4CCC-9147-5C870DEA1C6D}" srcId="{1845142A-5BB6-49E8-BF95-A39DFBBB59FC}" destId="{974B5081-298E-48BC-A58B-AC653DAF45D1}" srcOrd="2" destOrd="0" parTransId="{5AF8C99B-50BB-48CE-A2F5-C6CA1976AC9A}" sibTransId="{B5028BC8-44F5-441D-B089-705C90F5F780}"/>
    <dgm:cxn modelId="{393E9C0C-C4A3-4CAB-93B7-25E437966DE4}" type="presOf" srcId="{3B4F0A1C-215B-4AF8-A7AE-D2501D5847ED}" destId="{01E27EA2-B2A7-4C72-B20C-8A4099775C8A}" srcOrd="0" destOrd="0" presId="urn:microsoft.com/office/officeart/2005/8/layout/hProcess4"/>
    <dgm:cxn modelId="{3F82910E-AD37-43B0-821F-DFD860726372}" type="presOf" srcId="{51F1C876-21DF-4C20-AB2A-3B60B0C25C58}" destId="{7D9AF442-D4DE-4E89-BCC3-3AD6EA0A4557}" srcOrd="0" destOrd="0" presId="urn:microsoft.com/office/officeart/2005/8/layout/hProcess4"/>
    <dgm:cxn modelId="{67463419-2110-4984-A766-E94C0CA6EA68}" srcId="{B9E0BD67-B677-4A71-B7C9-F35C434D2C4C}" destId="{CEFACE6E-DFB4-4219-9B27-4094A4D9C4B7}" srcOrd="1" destOrd="0" parTransId="{45A22675-1AB1-4D9D-98AE-DE33993C90FA}" sibTransId="{2F5D4888-0559-4044-B7DE-E5112238D07C}"/>
    <dgm:cxn modelId="{8AEAA62C-32F7-4358-AA84-5DCC02A8E17B}" srcId="{B9E0BD67-B677-4A71-B7C9-F35C434D2C4C}" destId="{F8BAC1E8-9235-4095-B5D4-563A7017F2F0}" srcOrd="2" destOrd="0" parTransId="{1517A04A-827C-4CCF-BE25-0131CED81BCD}" sibTransId="{62C25797-F7C3-4943-95AB-09295E3F20A7}"/>
    <dgm:cxn modelId="{2EA0B92D-6542-4509-A6D0-A81519C6DD56}" srcId="{D84D3033-766F-462A-8444-86B45FAE1264}" destId="{C91790E6-F7E7-4088-9623-D4914086DD11}" srcOrd="0" destOrd="0" parTransId="{30E46F06-CF2D-4A1B-896F-0728A5A6762E}" sibTransId="{D4BB33E3-2310-49E4-80FE-872CF47B0847}"/>
    <dgm:cxn modelId="{86BC722E-33B8-41C5-B172-467A2F7B47A0}" type="presOf" srcId="{5668D3A4-0890-4A8C-BBBC-52F71ECE22F9}" destId="{954D7474-60C6-49A1-8AF2-4B771E02D42A}" srcOrd="1" destOrd="1" presId="urn:microsoft.com/office/officeart/2005/8/layout/hProcess4"/>
    <dgm:cxn modelId="{5AEA722F-C73A-4F2F-9B68-A82BBBF8E0BC}" type="presOf" srcId="{C91790E6-F7E7-4088-9623-D4914086DD11}" destId="{4A51DE64-E985-4A5E-8AC7-EB6BB0DB917F}" srcOrd="1" destOrd="0" presId="urn:microsoft.com/office/officeart/2005/8/layout/hProcess4"/>
    <dgm:cxn modelId="{B4A3B630-A125-4697-83F3-0C7669DD1C71}" type="presOf" srcId="{CEFACE6E-DFB4-4219-9B27-4094A4D9C4B7}" destId="{E65F82C4-424D-4CF2-81BC-E3B355540FA0}" srcOrd="1" destOrd="1" presId="urn:microsoft.com/office/officeart/2005/8/layout/hProcess4"/>
    <dgm:cxn modelId="{ED737239-4025-4EAE-8C04-E62918C92673}" type="presOf" srcId="{B9E0BD67-B677-4A71-B7C9-F35C434D2C4C}" destId="{8612C00A-A2E1-4DDF-BE1E-348FD27CDE92}" srcOrd="0" destOrd="0" presId="urn:microsoft.com/office/officeart/2005/8/layout/hProcess4"/>
    <dgm:cxn modelId="{C2B1E13C-DCC2-4C9C-832E-E55823807872}" type="presOf" srcId="{E33DAEF7-69C7-4640-8DCB-AA27ABCF8979}" destId="{AD155D3E-00D4-44FA-A86F-CEC6EE4E1308}" srcOrd="0" destOrd="0" presId="urn:microsoft.com/office/officeart/2005/8/layout/hProcess4"/>
    <dgm:cxn modelId="{FC9F1A63-6470-45E6-AFA3-DECB62FD57C3}" type="presOf" srcId="{0422993C-1049-4734-A8C9-E6CB227E362C}" destId="{B7A872D9-30DA-45AB-8399-C474456E1A73}" srcOrd="0" destOrd="0" presId="urn:microsoft.com/office/officeart/2005/8/layout/hProcess4"/>
    <dgm:cxn modelId="{C0FC5444-7404-4AEF-A231-2660066FD83E}" type="presOf" srcId="{0FA5BF57-F0AB-46CC-A455-8769CC57E422}" destId="{0B92A345-6392-4CD1-BE20-23F5AD4282BF}" srcOrd="1" destOrd="1" presId="urn:microsoft.com/office/officeart/2005/8/layout/hProcess4"/>
    <dgm:cxn modelId="{2EE0294A-377E-43D7-B163-C9A42F189E46}" type="presOf" srcId="{0422993C-1049-4734-A8C9-E6CB227E362C}" destId="{954D7474-60C6-49A1-8AF2-4B771E02D42A}" srcOrd="1" destOrd="0" presId="urn:microsoft.com/office/officeart/2005/8/layout/hProcess4"/>
    <dgm:cxn modelId="{0C45EA6B-F1E4-424A-A709-3C25C68501E1}" type="presOf" srcId="{C5396BE3-67A7-45C0-8CDE-9EAE41FA41AC}" destId="{4A51DE64-E985-4A5E-8AC7-EB6BB0DB917F}" srcOrd="1" destOrd="1" presId="urn:microsoft.com/office/officeart/2005/8/layout/hProcess4"/>
    <dgm:cxn modelId="{341CB16D-7F6E-4243-A6C4-AAC7AE9F3A4E}" srcId="{B9E0BD67-B677-4A71-B7C9-F35C434D2C4C}" destId="{3B4F0A1C-215B-4AF8-A7AE-D2501D5847ED}" srcOrd="0" destOrd="0" parTransId="{876F4CFF-367F-4AD9-B1C3-EF8D250A589F}" sibTransId="{D2FA129B-65F2-48D8-B953-F058EB583B8C}"/>
    <dgm:cxn modelId="{1CF3DF6D-A1B2-4C55-95B1-BAE06841E3B6}" srcId="{974B5081-298E-48BC-A58B-AC653DAF45D1}" destId="{0422993C-1049-4734-A8C9-E6CB227E362C}" srcOrd="0" destOrd="0" parTransId="{73441B72-1D5A-4EE5-89C1-6FD72EE3B4B1}" sibTransId="{6822B837-2DE6-4D4F-9B94-08DAD7B7A6F7}"/>
    <dgm:cxn modelId="{30BCC477-0660-4D8A-B70E-3211090CF55F}" srcId="{1845142A-5BB6-49E8-BF95-A39DFBBB59FC}" destId="{B9E0BD67-B677-4A71-B7C9-F35C434D2C4C}" srcOrd="1" destOrd="0" parTransId="{4C9D77EC-F55B-4C54-BF3A-F9EFC61B8984}" sibTransId="{BE9A42A8-74BC-4C82-B728-45B4A63A26A6}"/>
    <dgm:cxn modelId="{6D222A8F-7301-4E65-80EE-FAD0FD82680C}" type="presOf" srcId="{659CDA9C-B5E8-4FAD-B051-C901DFAD35C9}" destId="{2752889C-5546-4E54-9FD9-2638AA668F2E}" srcOrd="0" destOrd="0" presId="urn:microsoft.com/office/officeart/2005/8/layout/hProcess4"/>
    <dgm:cxn modelId="{BEF95C91-F479-4AAC-9579-5EF0DAC217DF}" srcId="{E33DAEF7-69C7-4640-8DCB-AA27ABCF8979}" destId="{0FA5BF57-F0AB-46CC-A455-8769CC57E422}" srcOrd="1" destOrd="0" parTransId="{7A1F3170-8E87-40D6-ADDD-D8FCC36EC2FC}" sibTransId="{ACF9A495-1E38-4945-9102-22E52378FBD3}"/>
    <dgm:cxn modelId="{6AD8FB96-C85B-4D52-9B3C-1A68FD51D071}" type="presOf" srcId="{51F1C876-21DF-4C20-AB2A-3B60B0C25C58}" destId="{0B92A345-6392-4CD1-BE20-23F5AD4282BF}" srcOrd="1" destOrd="0" presId="urn:microsoft.com/office/officeart/2005/8/layout/hProcess4"/>
    <dgm:cxn modelId="{0326CE97-E5BD-4380-BCC3-E36EDFB3CCB2}" srcId="{1845142A-5BB6-49E8-BF95-A39DFBBB59FC}" destId="{E33DAEF7-69C7-4640-8DCB-AA27ABCF8979}" srcOrd="0" destOrd="0" parTransId="{D0760106-F516-4525-8115-80B3589D87E2}" sibTransId="{659CDA9C-B5E8-4FAD-B051-C901DFAD35C9}"/>
    <dgm:cxn modelId="{1E05BCA3-5758-4A3F-A271-5CB3AA3AEC48}" type="presOf" srcId="{3B4F0A1C-215B-4AF8-A7AE-D2501D5847ED}" destId="{E65F82C4-424D-4CF2-81BC-E3B355540FA0}" srcOrd="1" destOrd="0" presId="urn:microsoft.com/office/officeart/2005/8/layout/hProcess4"/>
    <dgm:cxn modelId="{921357A6-456A-498B-9C4A-40CA75E3E46A}" type="presOf" srcId="{1845142A-5BB6-49E8-BF95-A39DFBBB59FC}" destId="{25A2F7CE-719A-4184-ABFF-5A2DE1214537}" srcOrd="0" destOrd="0" presId="urn:microsoft.com/office/officeart/2005/8/layout/hProcess4"/>
    <dgm:cxn modelId="{B61FD6A9-5240-495B-9230-9A6460B3E3DD}" type="presOf" srcId="{C5396BE3-67A7-45C0-8CDE-9EAE41FA41AC}" destId="{913306D7-26A8-4101-89D1-D9250A9A334B}" srcOrd="0" destOrd="1" presId="urn:microsoft.com/office/officeart/2005/8/layout/hProcess4"/>
    <dgm:cxn modelId="{77B00AB9-9555-4CF5-962C-70657B52CB13}" srcId="{1845142A-5BB6-49E8-BF95-A39DFBBB59FC}" destId="{D84D3033-766F-462A-8444-86B45FAE1264}" srcOrd="3" destOrd="0" parTransId="{D2CE3FF5-5553-4B28-A11E-86A232907E51}" sibTransId="{D3CA2DE1-2621-488E-A52F-B1F6EA2D502D}"/>
    <dgm:cxn modelId="{3791E4BA-CFB1-4FA3-A831-491020D31108}" type="presOf" srcId="{D84D3033-766F-462A-8444-86B45FAE1264}" destId="{29FE9278-D4E7-49E7-88A0-131D062357B6}" srcOrd="0" destOrd="0" presId="urn:microsoft.com/office/officeart/2005/8/layout/hProcess4"/>
    <dgm:cxn modelId="{EDDF51C2-CB0E-476E-976F-94E0FC57AE14}" srcId="{D84D3033-766F-462A-8444-86B45FAE1264}" destId="{C5396BE3-67A7-45C0-8CDE-9EAE41FA41AC}" srcOrd="1" destOrd="0" parTransId="{EFBC5FDC-3AD9-4812-A41C-D58BFACE751C}" sibTransId="{6179165E-AE67-44BF-BB08-EF85E7BA81FC}"/>
    <dgm:cxn modelId="{2EE3F6C6-9243-4A08-8D97-890EA4B0768E}" type="presOf" srcId="{5668D3A4-0890-4A8C-BBBC-52F71ECE22F9}" destId="{B7A872D9-30DA-45AB-8399-C474456E1A73}" srcOrd="0" destOrd="1" presId="urn:microsoft.com/office/officeart/2005/8/layout/hProcess4"/>
    <dgm:cxn modelId="{2FC4F0D5-1FA3-4788-92AB-DBA940D1CA3C}" type="presOf" srcId="{F8BAC1E8-9235-4095-B5D4-563A7017F2F0}" destId="{01E27EA2-B2A7-4C72-B20C-8A4099775C8A}" srcOrd="0" destOrd="2" presId="urn:microsoft.com/office/officeart/2005/8/layout/hProcess4"/>
    <dgm:cxn modelId="{8ED198DA-742F-464C-8D7E-30B8BD96E2C4}" type="presOf" srcId="{C91790E6-F7E7-4088-9623-D4914086DD11}" destId="{913306D7-26A8-4101-89D1-D9250A9A334B}" srcOrd="0" destOrd="0" presId="urn:microsoft.com/office/officeart/2005/8/layout/hProcess4"/>
    <dgm:cxn modelId="{66301EE0-8ECF-4C64-8F3F-BF23C0FCEC3B}" type="presOf" srcId="{B5028BC8-44F5-441D-B089-705C90F5F780}" destId="{AD597C58-34E3-4BB5-B9A7-7FC88D2FAABE}" srcOrd="0" destOrd="0" presId="urn:microsoft.com/office/officeart/2005/8/layout/hProcess4"/>
    <dgm:cxn modelId="{D2A9D0E9-7BA3-4DB5-BCE9-B3280193C343}" srcId="{974B5081-298E-48BC-A58B-AC653DAF45D1}" destId="{5668D3A4-0890-4A8C-BBBC-52F71ECE22F9}" srcOrd="1" destOrd="0" parTransId="{E003DEA2-6A77-426E-BD58-5D11E14141AF}" sibTransId="{BCAAB832-10DB-490A-89A1-8257F32D5F94}"/>
    <dgm:cxn modelId="{C1CA97EE-E68F-497F-9E79-43676FC97666}" type="presOf" srcId="{974B5081-298E-48BC-A58B-AC653DAF45D1}" destId="{71947A23-7DB0-41C7-8B6F-BE2026B67183}" srcOrd="0" destOrd="0" presId="urn:microsoft.com/office/officeart/2005/8/layout/hProcess4"/>
    <dgm:cxn modelId="{6CCF9BEE-EA4D-4FB5-81FC-4037DB5A520B}" type="presOf" srcId="{CEFACE6E-DFB4-4219-9B27-4094A4D9C4B7}" destId="{01E27EA2-B2A7-4C72-B20C-8A4099775C8A}" srcOrd="0" destOrd="1" presId="urn:microsoft.com/office/officeart/2005/8/layout/hProcess4"/>
    <dgm:cxn modelId="{129DC1EF-3D68-44A2-B254-E8DD8697C273}" type="presOf" srcId="{F8BAC1E8-9235-4095-B5D4-563A7017F2F0}" destId="{E65F82C4-424D-4CF2-81BC-E3B355540FA0}" srcOrd="1" destOrd="2" presId="urn:microsoft.com/office/officeart/2005/8/layout/hProcess4"/>
    <dgm:cxn modelId="{3BEEDDFF-0AC6-4ACF-8DBE-E8D7C56FB30B}" srcId="{E33DAEF7-69C7-4640-8DCB-AA27ABCF8979}" destId="{51F1C876-21DF-4C20-AB2A-3B60B0C25C58}" srcOrd="0" destOrd="0" parTransId="{A77DBFBA-15D8-43D8-925F-A39CC75595A0}" sibTransId="{E612BC09-2E55-4930-8E68-6EE8F5454F70}"/>
    <dgm:cxn modelId="{29B6890C-5B43-46DC-A0AA-282FB170093D}" type="presParOf" srcId="{25A2F7CE-719A-4184-ABFF-5A2DE1214537}" destId="{46BDA25B-E61E-4036-A1F8-D6CDE58F9E00}" srcOrd="0" destOrd="0" presId="urn:microsoft.com/office/officeart/2005/8/layout/hProcess4"/>
    <dgm:cxn modelId="{40341FA4-2011-4D61-A8A4-06D0547359B8}" type="presParOf" srcId="{25A2F7CE-719A-4184-ABFF-5A2DE1214537}" destId="{CB81F031-044B-480A-8EB9-C50078094064}" srcOrd="1" destOrd="0" presId="urn:microsoft.com/office/officeart/2005/8/layout/hProcess4"/>
    <dgm:cxn modelId="{4C0EC810-C02F-4ECB-9305-78801E87C53E}" type="presParOf" srcId="{25A2F7CE-719A-4184-ABFF-5A2DE1214537}" destId="{7C2B7570-77FA-4689-8F02-DA1CEA1E550E}" srcOrd="2" destOrd="0" presId="urn:microsoft.com/office/officeart/2005/8/layout/hProcess4"/>
    <dgm:cxn modelId="{3E95DDE0-87DB-4366-B070-DBE952724B20}" type="presParOf" srcId="{7C2B7570-77FA-4689-8F02-DA1CEA1E550E}" destId="{D74D5A65-2B32-4477-A13E-683523CB394E}" srcOrd="0" destOrd="0" presId="urn:microsoft.com/office/officeart/2005/8/layout/hProcess4"/>
    <dgm:cxn modelId="{7F93F22E-5E60-491D-A615-065E9CF957CA}" type="presParOf" srcId="{D74D5A65-2B32-4477-A13E-683523CB394E}" destId="{F73F13F1-12BF-4F92-B8EA-76CA921009DA}" srcOrd="0" destOrd="0" presId="urn:microsoft.com/office/officeart/2005/8/layout/hProcess4"/>
    <dgm:cxn modelId="{113BACC1-55E4-46D7-B428-9965AEB464DD}" type="presParOf" srcId="{D74D5A65-2B32-4477-A13E-683523CB394E}" destId="{7D9AF442-D4DE-4E89-BCC3-3AD6EA0A4557}" srcOrd="1" destOrd="0" presId="urn:microsoft.com/office/officeart/2005/8/layout/hProcess4"/>
    <dgm:cxn modelId="{BD352A30-89C4-4E68-BFF8-468594BEF91A}" type="presParOf" srcId="{D74D5A65-2B32-4477-A13E-683523CB394E}" destId="{0B92A345-6392-4CD1-BE20-23F5AD4282BF}" srcOrd="2" destOrd="0" presId="urn:microsoft.com/office/officeart/2005/8/layout/hProcess4"/>
    <dgm:cxn modelId="{79B4DDD5-0265-46B9-8522-FA9F68105C3D}" type="presParOf" srcId="{D74D5A65-2B32-4477-A13E-683523CB394E}" destId="{AD155D3E-00D4-44FA-A86F-CEC6EE4E1308}" srcOrd="3" destOrd="0" presId="urn:microsoft.com/office/officeart/2005/8/layout/hProcess4"/>
    <dgm:cxn modelId="{20865B0E-C32B-42C7-82A1-2D10F18B8981}" type="presParOf" srcId="{D74D5A65-2B32-4477-A13E-683523CB394E}" destId="{193AAE87-CF9E-411E-9BB8-67D5A8056268}" srcOrd="4" destOrd="0" presId="urn:microsoft.com/office/officeart/2005/8/layout/hProcess4"/>
    <dgm:cxn modelId="{DBD14D30-4B14-46B5-9BB2-8DFEA027AF1C}" type="presParOf" srcId="{7C2B7570-77FA-4689-8F02-DA1CEA1E550E}" destId="{2752889C-5546-4E54-9FD9-2638AA668F2E}" srcOrd="1" destOrd="0" presId="urn:microsoft.com/office/officeart/2005/8/layout/hProcess4"/>
    <dgm:cxn modelId="{275EC301-9608-449F-B39C-C61FDC9C1E35}" type="presParOf" srcId="{7C2B7570-77FA-4689-8F02-DA1CEA1E550E}" destId="{ED094480-CA0E-4836-9747-96410E1F8983}" srcOrd="2" destOrd="0" presId="urn:microsoft.com/office/officeart/2005/8/layout/hProcess4"/>
    <dgm:cxn modelId="{BC98E7B4-AEC2-4811-872A-374A999CB41A}" type="presParOf" srcId="{ED094480-CA0E-4836-9747-96410E1F8983}" destId="{60B21974-18AC-4589-8553-EDAF8925BF8F}" srcOrd="0" destOrd="0" presId="urn:microsoft.com/office/officeart/2005/8/layout/hProcess4"/>
    <dgm:cxn modelId="{3E2BE856-2D86-4E99-8F19-568A12D0252D}" type="presParOf" srcId="{ED094480-CA0E-4836-9747-96410E1F8983}" destId="{01E27EA2-B2A7-4C72-B20C-8A4099775C8A}" srcOrd="1" destOrd="0" presId="urn:microsoft.com/office/officeart/2005/8/layout/hProcess4"/>
    <dgm:cxn modelId="{6966EDDF-AA24-49F9-94B8-02575844ADDA}" type="presParOf" srcId="{ED094480-CA0E-4836-9747-96410E1F8983}" destId="{E65F82C4-424D-4CF2-81BC-E3B355540FA0}" srcOrd="2" destOrd="0" presId="urn:microsoft.com/office/officeart/2005/8/layout/hProcess4"/>
    <dgm:cxn modelId="{7E9F2398-9264-45CD-8D08-5F1E91BE9B60}" type="presParOf" srcId="{ED094480-CA0E-4836-9747-96410E1F8983}" destId="{8612C00A-A2E1-4DDF-BE1E-348FD27CDE92}" srcOrd="3" destOrd="0" presId="urn:microsoft.com/office/officeart/2005/8/layout/hProcess4"/>
    <dgm:cxn modelId="{32881B54-1459-4756-AB8B-F72B852F0B8F}" type="presParOf" srcId="{ED094480-CA0E-4836-9747-96410E1F8983}" destId="{430AFF26-D393-4C66-84CD-A2498297927C}" srcOrd="4" destOrd="0" presId="urn:microsoft.com/office/officeart/2005/8/layout/hProcess4"/>
    <dgm:cxn modelId="{CD15C74F-8BAD-483C-A663-446ECCAB0388}" type="presParOf" srcId="{7C2B7570-77FA-4689-8F02-DA1CEA1E550E}" destId="{AE720FEE-C5FF-4F6F-88C0-710A4F58DA10}" srcOrd="3" destOrd="0" presId="urn:microsoft.com/office/officeart/2005/8/layout/hProcess4"/>
    <dgm:cxn modelId="{EB537039-7509-4066-9646-7A050E11503C}" type="presParOf" srcId="{7C2B7570-77FA-4689-8F02-DA1CEA1E550E}" destId="{9E16BBEC-CB92-4607-8A62-7E87498A8EBA}" srcOrd="4" destOrd="0" presId="urn:microsoft.com/office/officeart/2005/8/layout/hProcess4"/>
    <dgm:cxn modelId="{B1B7835D-95CB-4C53-A826-0D949F3C30D3}" type="presParOf" srcId="{9E16BBEC-CB92-4607-8A62-7E87498A8EBA}" destId="{DBF521B6-B8C6-48F6-8F3B-0D922FAE21E1}" srcOrd="0" destOrd="0" presId="urn:microsoft.com/office/officeart/2005/8/layout/hProcess4"/>
    <dgm:cxn modelId="{B217DAAD-49A4-400C-BB97-88DCF3BDAC0C}" type="presParOf" srcId="{9E16BBEC-CB92-4607-8A62-7E87498A8EBA}" destId="{B7A872D9-30DA-45AB-8399-C474456E1A73}" srcOrd="1" destOrd="0" presId="urn:microsoft.com/office/officeart/2005/8/layout/hProcess4"/>
    <dgm:cxn modelId="{A5CF88EF-F0F0-4B53-945A-2B1AE6D88D16}" type="presParOf" srcId="{9E16BBEC-CB92-4607-8A62-7E87498A8EBA}" destId="{954D7474-60C6-49A1-8AF2-4B771E02D42A}" srcOrd="2" destOrd="0" presId="urn:microsoft.com/office/officeart/2005/8/layout/hProcess4"/>
    <dgm:cxn modelId="{5B40D22D-40D8-4B48-8680-FD31F258AA0A}" type="presParOf" srcId="{9E16BBEC-CB92-4607-8A62-7E87498A8EBA}" destId="{71947A23-7DB0-41C7-8B6F-BE2026B67183}" srcOrd="3" destOrd="0" presId="urn:microsoft.com/office/officeart/2005/8/layout/hProcess4"/>
    <dgm:cxn modelId="{6E582115-3858-41B1-A1EE-878AEC3A0968}" type="presParOf" srcId="{9E16BBEC-CB92-4607-8A62-7E87498A8EBA}" destId="{842E292C-F682-4665-9AA9-0568806E17A5}" srcOrd="4" destOrd="0" presId="urn:microsoft.com/office/officeart/2005/8/layout/hProcess4"/>
    <dgm:cxn modelId="{E02A3011-84C9-4AEF-A69D-F8F82EC72F5E}" type="presParOf" srcId="{7C2B7570-77FA-4689-8F02-DA1CEA1E550E}" destId="{AD597C58-34E3-4BB5-B9A7-7FC88D2FAABE}" srcOrd="5" destOrd="0" presId="urn:microsoft.com/office/officeart/2005/8/layout/hProcess4"/>
    <dgm:cxn modelId="{BF484FD5-AAE0-4C7E-9286-42C9FF2FA7C0}" type="presParOf" srcId="{7C2B7570-77FA-4689-8F02-DA1CEA1E550E}" destId="{2777A592-92FB-4C3A-B032-22572885E2A2}" srcOrd="6" destOrd="0" presId="urn:microsoft.com/office/officeart/2005/8/layout/hProcess4"/>
    <dgm:cxn modelId="{2F759299-1996-4A77-90E8-D4D5F9E7F4DC}" type="presParOf" srcId="{2777A592-92FB-4C3A-B032-22572885E2A2}" destId="{199C9F33-37FE-4041-89B8-BEA9F088BF87}" srcOrd="0" destOrd="0" presId="urn:microsoft.com/office/officeart/2005/8/layout/hProcess4"/>
    <dgm:cxn modelId="{C9974A02-E75D-441E-811E-A55A00F715F9}" type="presParOf" srcId="{2777A592-92FB-4C3A-B032-22572885E2A2}" destId="{913306D7-26A8-4101-89D1-D9250A9A334B}" srcOrd="1" destOrd="0" presId="urn:microsoft.com/office/officeart/2005/8/layout/hProcess4"/>
    <dgm:cxn modelId="{DCA17FCB-C6BB-470D-93DD-E38DAD0AFA64}" type="presParOf" srcId="{2777A592-92FB-4C3A-B032-22572885E2A2}" destId="{4A51DE64-E985-4A5E-8AC7-EB6BB0DB917F}" srcOrd="2" destOrd="0" presId="urn:microsoft.com/office/officeart/2005/8/layout/hProcess4"/>
    <dgm:cxn modelId="{C2CCA460-18A1-42F9-BB5E-18A72A9B5ABD}" type="presParOf" srcId="{2777A592-92FB-4C3A-B032-22572885E2A2}" destId="{29FE9278-D4E7-49E7-88A0-131D062357B6}" srcOrd="3" destOrd="0" presId="urn:microsoft.com/office/officeart/2005/8/layout/hProcess4"/>
    <dgm:cxn modelId="{A7B69758-3778-4DD6-8735-3473EC8956DC}" type="presParOf" srcId="{2777A592-92FB-4C3A-B032-22572885E2A2}" destId="{316CF819-6527-423A-A1A8-94F3DDD5DE3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45142A-5BB6-49E8-BF95-A39DFBBB59F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33DAEF7-69C7-4640-8DCB-AA27ABCF8979}">
      <dgm:prSet phldrT="[Text]"/>
      <dgm:spPr/>
      <dgm:t>
        <a:bodyPr/>
        <a:lstStyle/>
        <a:p>
          <a:r>
            <a:rPr lang="en-GB" dirty="0"/>
            <a:t>Early-1990</a:t>
          </a:r>
          <a:endParaRPr lang="el-GR" dirty="0"/>
        </a:p>
      </dgm:t>
    </dgm:pt>
    <dgm:pt modelId="{D0760106-F516-4525-8115-80B3589D87E2}" type="parTrans" cxnId="{0326CE97-E5BD-4380-BCC3-E36EDFB3CCB2}">
      <dgm:prSet/>
      <dgm:spPr/>
      <dgm:t>
        <a:bodyPr/>
        <a:lstStyle/>
        <a:p>
          <a:endParaRPr lang="el-GR"/>
        </a:p>
      </dgm:t>
    </dgm:pt>
    <dgm:pt modelId="{659CDA9C-B5E8-4FAD-B051-C901DFAD35C9}" type="sibTrans" cxnId="{0326CE97-E5BD-4380-BCC3-E36EDFB3CCB2}">
      <dgm:prSet/>
      <dgm:spPr/>
      <dgm:t>
        <a:bodyPr/>
        <a:lstStyle/>
        <a:p>
          <a:endParaRPr lang="el-GR"/>
        </a:p>
      </dgm:t>
    </dgm:pt>
    <dgm:pt modelId="{51F1C876-21DF-4C20-AB2A-3B60B0C25C58}">
      <dgm:prSet phldrT="[Text]"/>
      <dgm:spPr/>
      <dgm:t>
        <a:bodyPr/>
        <a:lstStyle/>
        <a:p>
          <a:pPr algn="l"/>
          <a:r>
            <a:rPr lang="en-US" dirty="0"/>
            <a:t>Bulletin board systems</a:t>
          </a:r>
          <a:endParaRPr lang="el-GR" dirty="0"/>
        </a:p>
      </dgm:t>
    </dgm:pt>
    <dgm:pt modelId="{A77DBFBA-15D8-43D8-925F-A39CC75595A0}" type="parTrans" cxnId="{3BEEDDFF-0AC6-4ACF-8DBE-E8D7C56FB30B}">
      <dgm:prSet/>
      <dgm:spPr/>
      <dgm:t>
        <a:bodyPr/>
        <a:lstStyle/>
        <a:p>
          <a:endParaRPr lang="el-GR"/>
        </a:p>
      </dgm:t>
    </dgm:pt>
    <dgm:pt modelId="{E612BC09-2E55-4930-8E68-6EE8F5454F70}" type="sibTrans" cxnId="{3BEEDDFF-0AC6-4ACF-8DBE-E8D7C56FB30B}">
      <dgm:prSet/>
      <dgm:spPr/>
      <dgm:t>
        <a:bodyPr/>
        <a:lstStyle/>
        <a:p>
          <a:endParaRPr lang="el-GR"/>
        </a:p>
      </dgm:t>
    </dgm:pt>
    <dgm:pt modelId="{B9E0BD67-B677-4A71-B7C9-F35C434D2C4C}">
      <dgm:prSet phldrT="[Text]"/>
      <dgm:spPr/>
      <dgm:t>
        <a:bodyPr/>
        <a:lstStyle/>
        <a:p>
          <a:r>
            <a:rPr lang="en-US" dirty="0"/>
            <a:t>Mid-1990</a:t>
          </a:r>
        </a:p>
      </dgm:t>
    </dgm:pt>
    <dgm:pt modelId="{4C9D77EC-F55B-4C54-BF3A-F9EFC61B8984}" type="parTrans" cxnId="{30BCC477-0660-4D8A-B70E-3211090CF55F}">
      <dgm:prSet/>
      <dgm:spPr/>
      <dgm:t>
        <a:bodyPr/>
        <a:lstStyle/>
        <a:p>
          <a:endParaRPr lang="el-GR"/>
        </a:p>
      </dgm:t>
    </dgm:pt>
    <dgm:pt modelId="{BE9A42A8-74BC-4C82-B728-45B4A63A26A6}" type="sibTrans" cxnId="{30BCC477-0660-4D8A-B70E-3211090CF55F}">
      <dgm:prSet/>
      <dgm:spPr/>
      <dgm:t>
        <a:bodyPr/>
        <a:lstStyle/>
        <a:p>
          <a:endParaRPr lang="el-GR"/>
        </a:p>
      </dgm:t>
    </dgm:pt>
    <dgm:pt modelId="{974B5081-298E-48BC-A58B-AC653DAF45D1}">
      <dgm:prSet phldrT="[Text]"/>
      <dgm:spPr/>
      <dgm:t>
        <a:bodyPr/>
        <a:lstStyle/>
        <a:p>
          <a:r>
            <a:rPr lang="en-US" dirty="0"/>
            <a:t>2000s</a:t>
          </a:r>
          <a:endParaRPr lang="el-GR" dirty="0"/>
        </a:p>
      </dgm:t>
    </dgm:pt>
    <dgm:pt modelId="{5AF8C99B-50BB-48CE-A2F5-C6CA1976AC9A}" type="parTrans" cxnId="{F647A307-9B93-4CCC-9147-5C870DEA1C6D}">
      <dgm:prSet/>
      <dgm:spPr/>
      <dgm:t>
        <a:bodyPr/>
        <a:lstStyle/>
        <a:p>
          <a:endParaRPr lang="el-GR"/>
        </a:p>
      </dgm:t>
    </dgm:pt>
    <dgm:pt modelId="{B5028BC8-44F5-441D-B089-705C90F5F780}" type="sibTrans" cxnId="{F647A307-9B93-4CCC-9147-5C870DEA1C6D}">
      <dgm:prSet/>
      <dgm:spPr/>
      <dgm:t>
        <a:bodyPr/>
        <a:lstStyle/>
        <a:p>
          <a:endParaRPr lang="el-GR"/>
        </a:p>
      </dgm:t>
    </dgm:pt>
    <dgm:pt modelId="{0422993C-1049-4734-A8C9-E6CB227E362C}">
      <dgm:prSet phldrT="[Text]"/>
      <dgm:spPr/>
      <dgm:t>
        <a:bodyPr/>
        <a:lstStyle/>
        <a:p>
          <a:r>
            <a:rPr lang="en-GB" dirty="0"/>
            <a:t>Websites
Forum</a:t>
          </a:r>
          <a:endParaRPr lang="el-GR" dirty="0"/>
        </a:p>
      </dgm:t>
    </dgm:pt>
    <dgm:pt modelId="{73441B72-1D5A-4EE5-89C1-6FD72EE3B4B1}" type="parTrans" cxnId="{1CF3DF6D-A1B2-4C55-95B1-BAE06841E3B6}">
      <dgm:prSet/>
      <dgm:spPr/>
      <dgm:t>
        <a:bodyPr/>
        <a:lstStyle/>
        <a:p>
          <a:endParaRPr lang="el-GR"/>
        </a:p>
      </dgm:t>
    </dgm:pt>
    <dgm:pt modelId="{6822B837-2DE6-4D4F-9B94-08DAD7B7A6F7}" type="sibTrans" cxnId="{1CF3DF6D-A1B2-4C55-95B1-BAE06841E3B6}">
      <dgm:prSet/>
      <dgm:spPr/>
      <dgm:t>
        <a:bodyPr/>
        <a:lstStyle/>
        <a:p>
          <a:endParaRPr lang="el-GR"/>
        </a:p>
      </dgm:t>
    </dgm:pt>
    <dgm:pt modelId="{3B4F0A1C-215B-4AF8-A7AE-D2501D5847ED}">
      <dgm:prSet phldrT="[Text]"/>
      <dgm:spPr/>
      <dgm:t>
        <a:bodyPr/>
        <a:lstStyle/>
        <a:p>
          <a:r>
            <a:rPr lang="en-GB" dirty="0"/>
            <a:t>Static websites (e.g. </a:t>
          </a:r>
          <a:r>
            <a:rPr lang="en-US" dirty="0">
              <a:hlinkClick xmlns:r="http://schemas.openxmlformats.org/officeDocument/2006/relationships" r:id="rId1"/>
            </a:rPr>
            <a:t>stormfront</a:t>
          </a:r>
          <a:r>
            <a:rPr lang="en-US" dirty="0"/>
            <a:t>)</a:t>
          </a:r>
          <a:endParaRPr lang="el-GR" dirty="0"/>
        </a:p>
      </dgm:t>
    </dgm:pt>
    <dgm:pt modelId="{876F4CFF-367F-4AD9-B1C3-EF8D250A589F}" type="parTrans" cxnId="{341CB16D-7F6E-4243-A6C4-AAC7AE9F3A4E}">
      <dgm:prSet/>
      <dgm:spPr/>
      <dgm:t>
        <a:bodyPr/>
        <a:lstStyle/>
        <a:p>
          <a:endParaRPr lang="el-GR"/>
        </a:p>
      </dgm:t>
    </dgm:pt>
    <dgm:pt modelId="{D2FA129B-65F2-48D8-B953-F058EB583B8C}" type="sibTrans" cxnId="{341CB16D-7F6E-4243-A6C4-AAC7AE9F3A4E}">
      <dgm:prSet/>
      <dgm:spPr/>
      <dgm:t>
        <a:bodyPr/>
        <a:lstStyle/>
        <a:p>
          <a:endParaRPr lang="el-GR"/>
        </a:p>
      </dgm:t>
    </dgm:pt>
    <dgm:pt modelId="{D84D3033-766F-462A-8444-86B45FAE1264}">
      <dgm:prSet/>
      <dgm:spPr/>
      <dgm:t>
        <a:bodyPr/>
        <a:lstStyle/>
        <a:p>
          <a:r>
            <a:rPr lang="en-US" dirty="0"/>
            <a:t>2010s</a:t>
          </a:r>
          <a:endParaRPr lang="el-GR" dirty="0"/>
        </a:p>
      </dgm:t>
    </dgm:pt>
    <dgm:pt modelId="{D2CE3FF5-5553-4B28-A11E-86A232907E51}" type="parTrans" cxnId="{77B00AB9-9555-4CF5-962C-70657B52CB13}">
      <dgm:prSet/>
      <dgm:spPr/>
      <dgm:t>
        <a:bodyPr/>
        <a:lstStyle/>
        <a:p>
          <a:endParaRPr lang="el-GR"/>
        </a:p>
      </dgm:t>
    </dgm:pt>
    <dgm:pt modelId="{D3CA2DE1-2621-488E-A52F-B1F6EA2D502D}" type="sibTrans" cxnId="{77B00AB9-9555-4CF5-962C-70657B52CB13}">
      <dgm:prSet/>
      <dgm:spPr/>
      <dgm:t>
        <a:bodyPr/>
        <a:lstStyle/>
        <a:p>
          <a:endParaRPr lang="el-GR"/>
        </a:p>
      </dgm:t>
    </dgm:pt>
    <dgm:pt modelId="{C91790E6-F7E7-4088-9623-D4914086DD11}">
      <dgm:prSet/>
      <dgm:spPr/>
      <dgm:t>
        <a:bodyPr/>
        <a:lstStyle/>
        <a:p>
          <a:r>
            <a:rPr lang="en-GB" dirty="0"/>
            <a:t>Websites</a:t>
          </a:r>
          <a:r>
            <a:rPr lang="el-GR" dirty="0"/>
            <a:t> (π.χ. </a:t>
          </a:r>
          <a:r>
            <a:rPr lang="en-US" dirty="0">
              <a:hlinkClick xmlns:r="http://schemas.openxmlformats.org/officeDocument/2006/relationships" r:id="rId2"/>
            </a:rPr>
            <a:t>Daily Stormer</a:t>
          </a:r>
          <a:r>
            <a:rPr lang="en-US" dirty="0"/>
            <a:t>)</a:t>
          </a:r>
          <a:endParaRPr lang="el-GR" dirty="0"/>
        </a:p>
      </dgm:t>
    </dgm:pt>
    <dgm:pt modelId="{30E46F06-CF2D-4A1B-896F-0728A5A6762E}" type="parTrans" cxnId="{2EA0B92D-6542-4509-A6D0-A81519C6DD56}">
      <dgm:prSet/>
      <dgm:spPr/>
      <dgm:t>
        <a:bodyPr/>
        <a:lstStyle/>
        <a:p>
          <a:endParaRPr lang="el-GR"/>
        </a:p>
      </dgm:t>
    </dgm:pt>
    <dgm:pt modelId="{D4BB33E3-2310-49E4-80FE-872CF47B0847}" type="sibTrans" cxnId="{2EA0B92D-6542-4509-A6D0-A81519C6DD56}">
      <dgm:prSet/>
      <dgm:spPr/>
      <dgm:t>
        <a:bodyPr/>
        <a:lstStyle/>
        <a:p>
          <a:endParaRPr lang="el-GR"/>
        </a:p>
      </dgm:t>
    </dgm:pt>
    <dgm:pt modelId="{06716978-A69E-4FF1-90F4-2D0DFA66046A}">
      <dgm:prSet/>
      <dgm:spPr/>
      <dgm:t>
        <a:bodyPr/>
        <a:lstStyle/>
        <a:p>
          <a:r>
            <a:rPr lang="en-US" dirty="0"/>
            <a:t>Social media (</a:t>
          </a:r>
          <a:r>
            <a:rPr lang="el-GR" dirty="0"/>
            <a:t>π.χ. </a:t>
          </a:r>
          <a:r>
            <a:rPr lang="en-US" dirty="0"/>
            <a:t>Gab</a:t>
          </a:r>
          <a:r>
            <a:rPr lang="el-GR" dirty="0"/>
            <a:t>, </a:t>
          </a:r>
          <a:r>
            <a:rPr lang="en-US" dirty="0"/>
            <a:t>Parler, Telegram, Discord)</a:t>
          </a:r>
          <a:endParaRPr lang="el-GR" dirty="0"/>
        </a:p>
      </dgm:t>
    </dgm:pt>
    <dgm:pt modelId="{7F0B201C-3641-4E72-82F0-7AE2305CA368}" type="parTrans" cxnId="{818AE209-C01E-44EF-8B2D-33EC1CD61DFB}">
      <dgm:prSet/>
      <dgm:spPr/>
      <dgm:t>
        <a:bodyPr/>
        <a:lstStyle/>
        <a:p>
          <a:endParaRPr lang="en-US"/>
        </a:p>
      </dgm:t>
    </dgm:pt>
    <dgm:pt modelId="{408E95B0-9C40-4E14-B78F-4085F18C75D9}" type="sibTrans" cxnId="{818AE209-C01E-44EF-8B2D-33EC1CD61DFB}">
      <dgm:prSet/>
      <dgm:spPr/>
      <dgm:t>
        <a:bodyPr/>
        <a:lstStyle/>
        <a:p>
          <a:endParaRPr lang="en-US"/>
        </a:p>
      </dgm:t>
    </dgm:pt>
    <dgm:pt modelId="{08A7A955-28EB-4B55-A6E3-184334CFACBD}">
      <dgm:prSet/>
      <dgm:spPr/>
      <dgm:t>
        <a:bodyPr/>
        <a:lstStyle/>
        <a:p>
          <a:r>
            <a:rPr lang="el-GR" dirty="0"/>
            <a:t>Μ</a:t>
          </a:r>
          <a:r>
            <a:rPr lang="en-US" dirty="0" err="1"/>
            <a:t>essage</a:t>
          </a:r>
          <a:r>
            <a:rPr lang="en-US" dirty="0"/>
            <a:t> boards</a:t>
          </a:r>
          <a:r>
            <a:rPr lang="el-GR" dirty="0"/>
            <a:t> (π.χ. 8</a:t>
          </a:r>
          <a:r>
            <a:rPr lang="en-US" dirty="0" err="1"/>
            <a:t>chan</a:t>
          </a:r>
          <a:r>
            <a:rPr lang="el-GR" dirty="0"/>
            <a:t>/8</a:t>
          </a:r>
          <a:r>
            <a:rPr lang="en-US" dirty="0" err="1"/>
            <a:t>kun</a:t>
          </a:r>
          <a:r>
            <a:rPr lang="en-US" dirty="0"/>
            <a:t>)</a:t>
          </a:r>
          <a:endParaRPr lang="el-GR" dirty="0"/>
        </a:p>
      </dgm:t>
    </dgm:pt>
    <dgm:pt modelId="{62D537BD-04AE-4617-8D78-730D0015849D}" type="parTrans" cxnId="{48995458-20EA-4642-AB1E-F30852A7AA01}">
      <dgm:prSet/>
      <dgm:spPr/>
      <dgm:t>
        <a:bodyPr/>
        <a:lstStyle/>
        <a:p>
          <a:endParaRPr lang="en-US"/>
        </a:p>
      </dgm:t>
    </dgm:pt>
    <dgm:pt modelId="{D5ACF9C4-26AB-4B40-8F3F-A627407BA23D}" type="sibTrans" cxnId="{48995458-20EA-4642-AB1E-F30852A7AA01}">
      <dgm:prSet/>
      <dgm:spPr/>
      <dgm:t>
        <a:bodyPr/>
        <a:lstStyle/>
        <a:p>
          <a:endParaRPr lang="en-US"/>
        </a:p>
      </dgm:t>
    </dgm:pt>
    <dgm:pt modelId="{6489B286-291C-4D1E-BC17-C6E6669A8CD1}">
      <dgm:prSet phldrT="[Text]"/>
      <dgm:spPr/>
      <dgm:t>
        <a:bodyPr/>
        <a:lstStyle/>
        <a:p>
          <a:r>
            <a:rPr lang="en-GB" dirty="0"/>
            <a:t>File Sharing
Internet Radio</a:t>
          </a:r>
          <a:endParaRPr lang="el-GR" dirty="0"/>
        </a:p>
      </dgm:t>
    </dgm:pt>
    <dgm:pt modelId="{95FB1AF3-B6C2-42EF-96ED-EF76ECDB2BE2}" type="parTrans" cxnId="{C51E1401-F823-4176-BA02-C31FA1524118}">
      <dgm:prSet/>
      <dgm:spPr/>
      <dgm:t>
        <a:bodyPr/>
        <a:lstStyle/>
        <a:p>
          <a:endParaRPr lang="en-US"/>
        </a:p>
      </dgm:t>
    </dgm:pt>
    <dgm:pt modelId="{E7CF2CB4-A528-4E25-A8A3-628D02F01640}" type="sibTrans" cxnId="{C51E1401-F823-4176-BA02-C31FA1524118}">
      <dgm:prSet/>
      <dgm:spPr/>
      <dgm:t>
        <a:bodyPr/>
        <a:lstStyle/>
        <a:p>
          <a:endParaRPr lang="en-US"/>
        </a:p>
      </dgm:t>
    </dgm:pt>
    <dgm:pt modelId="{94405A1C-4808-47D2-BBEB-C523F7CCDE5C}">
      <dgm:prSet/>
      <dgm:spPr/>
      <dgm:t>
        <a:bodyPr/>
        <a:lstStyle/>
        <a:p>
          <a:endParaRPr lang="el-GR" dirty="0"/>
        </a:p>
      </dgm:t>
    </dgm:pt>
    <dgm:pt modelId="{00D81D46-DF93-43E9-A59A-FD7E08A23906}" type="parTrans" cxnId="{AE452FD6-CC7D-48D1-8D78-C11606EF3A7C}">
      <dgm:prSet/>
      <dgm:spPr/>
      <dgm:t>
        <a:bodyPr/>
        <a:lstStyle/>
        <a:p>
          <a:endParaRPr lang="en-US"/>
        </a:p>
      </dgm:t>
    </dgm:pt>
    <dgm:pt modelId="{8B817A60-4257-4245-A522-1A61DABEC8DE}" type="sibTrans" cxnId="{AE452FD6-CC7D-48D1-8D78-C11606EF3A7C}">
      <dgm:prSet/>
      <dgm:spPr/>
      <dgm:t>
        <a:bodyPr/>
        <a:lstStyle/>
        <a:p>
          <a:endParaRPr lang="en-US"/>
        </a:p>
      </dgm:t>
    </dgm:pt>
    <dgm:pt modelId="{BF81FE3B-4400-4CF3-86DF-77774B23987A}">
      <dgm:prSet/>
      <dgm:spPr/>
      <dgm:t>
        <a:bodyPr/>
        <a:lstStyle/>
        <a:p>
          <a:r>
            <a:rPr lang="en-US" dirty="0"/>
            <a:t>Online game chats</a:t>
          </a:r>
          <a:endParaRPr lang="el-GR" dirty="0"/>
        </a:p>
      </dgm:t>
    </dgm:pt>
    <dgm:pt modelId="{D0736456-51E2-4AE2-B7A9-ED3DB1A52C53}" type="parTrans" cxnId="{D9288EE2-2D72-4C7E-8DD7-97AD98DEBB0C}">
      <dgm:prSet/>
      <dgm:spPr/>
      <dgm:t>
        <a:bodyPr/>
        <a:lstStyle/>
        <a:p>
          <a:endParaRPr lang="en-US"/>
        </a:p>
      </dgm:t>
    </dgm:pt>
    <dgm:pt modelId="{F3E853E8-E711-4691-9176-50851B1C883F}" type="sibTrans" cxnId="{D9288EE2-2D72-4C7E-8DD7-97AD98DEBB0C}">
      <dgm:prSet/>
      <dgm:spPr/>
      <dgm:t>
        <a:bodyPr/>
        <a:lstStyle/>
        <a:p>
          <a:endParaRPr lang="en-US"/>
        </a:p>
      </dgm:t>
    </dgm:pt>
    <dgm:pt modelId="{72510ECB-92AB-4471-903A-F8FF4F51E709}">
      <dgm:prSet phldrT="[Text]"/>
      <dgm:spPr/>
      <dgm:t>
        <a:bodyPr/>
        <a:lstStyle/>
        <a:p>
          <a:pPr algn="l"/>
          <a:endParaRPr lang="el-GR" dirty="0"/>
        </a:p>
      </dgm:t>
    </dgm:pt>
    <dgm:pt modelId="{DE926FAE-48D6-4622-803A-3B72A5D0A8DD}" type="parTrans" cxnId="{880BC7DB-920B-45DA-9597-2B3EDF47B629}">
      <dgm:prSet/>
      <dgm:spPr/>
      <dgm:t>
        <a:bodyPr/>
        <a:lstStyle/>
        <a:p>
          <a:endParaRPr lang="en-GB"/>
        </a:p>
      </dgm:t>
    </dgm:pt>
    <dgm:pt modelId="{E22A330F-6F8A-4DE7-AE9E-8138211E656B}" type="sibTrans" cxnId="{880BC7DB-920B-45DA-9597-2B3EDF47B629}">
      <dgm:prSet/>
      <dgm:spPr/>
      <dgm:t>
        <a:bodyPr/>
        <a:lstStyle/>
        <a:p>
          <a:endParaRPr lang="en-GB"/>
        </a:p>
      </dgm:t>
    </dgm:pt>
    <dgm:pt modelId="{25A2F7CE-719A-4184-ABFF-5A2DE1214537}" type="pres">
      <dgm:prSet presAssocID="{1845142A-5BB6-49E8-BF95-A39DFBBB59FC}" presName="Name0" presStyleCnt="0">
        <dgm:presLayoutVars>
          <dgm:dir/>
          <dgm:animLvl val="lvl"/>
          <dgm:resizeHandles val="exact"/>
        </dgm:presLayoutVars>
      </dgm:prSet>
      <dgm:spPr/>
    </dgm:pt>
    <dgm:pt modelId="{46BDA25B-E61E-4036-A1F8-D6CDE58F9E00}" type="pres">
      <dgm:prSet presAssocID="{1845142A-5BB6-49E8-BF95-A39DFBBB59FC}" presName="tSp" presStyleCnt="0"/>
      <dgm:spPr/>
    </dgm:pt>
    <dgm:pt modelId="{CB81F031-044B-480A-8EB9-C50078094064}" type="pres">
      <dgm:prSet presAssocID="{1845142A-5BB6-49E8-BF95-A39DFBBB59FC}" presName="bSp" presStyleCnt="0"/>
      <dgm:spPr/>
    </dgm:pt>
    <dgm:pt modelId="{7C2B7570-77FA-4689-8F02-DA1CEA1E550E}" type="pres">
      <dgm:prSet presAssocID="{1845142A-5BB6-49E8-BF95-A39DFBBB59FC}" presName="process" presStyleCnt="0"/>
      <dgm:spPr/>
    </dgm:pt>
    <dgm:pt modelId="{D74D5A65-2B32-4477-A13E-683523CB394E}" type="pres">
      <dgm:prSet presAssocID="{E33DAEF7-69C7-4640-8DCB-AA27ABCF8979}" presName="composite1" presStyleCnt="0"/>
      <dgm:spPr/>
    </dgm:pt>
    <dgm:pt modelId="{F73F13F1-12BF-4F92-B8EA-76CA921009DA}" type="pres">
      <dgm:prSet presAssocID="{E33DAEF7-69C7-4640-8DCB-AA27ABCF8979}" presName="dummyNode1" presStyleLbl="node1" presStyleIdx="0" presStyleCnt="4"/>
      <dgm:spPr/>
    </dgm:pt>
    <dgm:pt modelId="{7D9AF442-D4DE-4E89-BCC3-3AD6EA0A4557}" type="pres">
      <dgm:prSet presAssocID="{E33DAEF7-69C7-4640-8DCB-AA27ABCF8979}" presName="childNode1" presStyleLbl="bgAcc1" presStyleIdx="0" presStyleCnt="4">
        <dgm:presLayoutVars>
          <dgm:bulletEnabled val="1"/>
        </dgm:presLayoutVars>
      </dgm:prSet>
      <dgm:spPr/>
    </dgm:pt>
    <dgm:pt modelId="{0B92A345-6392-4CD1-BE20-23F5AD4282BF}" type="pres">
      <dgm:prSet presAssocID="{E33DAEF7-69C7-4640-8DCB-AA27ABCF8979}" presName="childNode1tx" presStyleLbl="bgAcc1" presStyleIdx="0" presStyleCnt="4">
        <dgm:presLayoutVars>
          <dgm:bulletEnabled val="1"/>
        </dgm:presLayoutVars>
      </dgm:prSet>
      <dgm:spPr/>
    </dgm:pt>
    <dgm:pt modelId="{AD155D3E-00D4-44FA-A86F-CEC6EE4E1308}" type="pres">
      <dgm:prSet presAssocID="{E33DAEF7-69C7-4640-8DCB-AA27ABCF8979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193AAE87-CF9E-411E-9BB8-67D5A8056268}" type="pres">
      <dgm:prSet presAssocID="{E33DAEF7-69C7-4640-8DCB-AA27ABCF8979}" presName="connSite1" presStyleCnt="0"/>
      <dgm:spPr/>
    </dgm:pt>
    <dgm:pt modelId="{2752889C-5546-4E54-9FD9-2638AA668F2E}" type="pres">
      <dgm:prSet presAssocID="{659CDA9C-B5E8-4FAD-B051-C901DFAD35C9}" presName="Name9" presStyleLbl="sibTrans2D1" presStyleIdx="0" presStyleCnt="3"/>
      <dgm:spPr/>
    </dgm:pt>
    <dgm:pt modelId="{ED094480-CA0E-4836-9747-96410E1F8983}" type="pres">
      <dgm:prSet presAssocID="{B9E0BD67-B677-4A71-B7C9-F35C434D2C4C}" presName="composite2" presStyleCnt="0"/>
      <dgm:spPr/>
    </dgm:pt>
    <dgm:pt modelId="{60B21974-18AC-4589-8553-EDAF8925BF8F}" type="pres">
      <dgm:prSet presAssocID="{B9E0BD67-B677-4A71-B7C9-F35C434D2C4C}" presName="dummyNode2" presStyleLbl="node1" presStyleIdx="0" presStyleCnt="4"/>
      <dgm:spPr/>
    </dgm:pt>
    <dgm:pt modelId="{01E27EA2-B2A7-4C72-B20C-8A4099775C8A}" type="pres">
      <dgm:prSet presAssocID="{B9E0BD67-B677-4A71-B7C9-F35C434D2C4C}" presName="childNode2" presStyleLbl="bgAcc1" presStyleIdx="1" presStyleCnt="4" custScaleX="108059">
        <dgm:presLayoutVars>
          <dgm:bulletEnabled val="1"/>
        </dgm:presLayoutVars>
      </dgm:prSet>
      <dgm:spPr/>
    </dgm:pt>
    <dgm:pt modelId="{E65F82C4-424D-4CF2-81BC-E3B355540FA0}" type="pres">
      <dgm:prSet presAssocID="{B9E0BD67-B677-4A71-B7C9-F35C434D2C4C}" presName="childNode2tx" presStyleLbl="bgAcc1" presStyleIdx="1" presStyleCnt="4">
        <dgm:presLayoutVars>
          <dgm:bulletEnabled val="1"/>
        </dgm:presLayoutVars>
      </dgm:prSet>
      <dgm:spPr/>
    </dgm:pt>
    <dgm:pt modelId="{8612C00A-A2E1-4DDF-BE1E-348FD27CDE92}" type="pres">
      <dgm:prSet presAssocID="{B9E0BD67-B677-4A71-B7C9-F35C434D2C4C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430AFF26-D393-4C66-84CD-A2498297927C}" type="pres">
      <dgm:prSet presAssocID="{B9E0BD67-B677-4A71-B7C9-F35C434D2C4C}" presName="connSite2" presStyleCnt="0"/>
      <dgm:spPr/>
    </dgm:pt>
    <dgm:pt modelId="{AE720FEE-C5FF-4F6F-88C0-710A4F58DA10}" type="pres">
      <dgm:prSet presAssocID="{BE9A42A8-74BC-4C82-B728-45B4A63A26A6}" presName="Name18" presStyleLbl="sibTrans2D1" presStyleIdx="1" presStyleCnt="3"/>
      <dgm:spPr/>
    </dgm:pt>
    <dgm:pt modelId="{9E16BBEC-CB92-4607-8A62-7E87498A8EBA}" type="pres">
      <dgm:prSet presAssocID="{974B5081-298E-48BC-A58B-AC653DAF45D1}" presName="composite1" presStyleCnt="0"/>
      <dgm:spPr/>
    </dgm:pt>
    <dgm:pt modelId="{DBF521B6-B8C6-48F6-8F3B-0D922FAE21E1}" type="pres">
      <dgm:prSet presAssocID="{974B5081-298E-48BC-A58B-AC653DAF45D1}" presName="dummyNode1" presStyleLbl="node1" presStyleIdx="1" presStyleCnt="4"/>
      <dgm:spPr/>
    </dgm:pt>
    <dgm:pt modelId="{B7A872D9-30DA-45AB-8399-C474456E1A73}" type="pres">
      <dgm:prSet presAssocID="{974B5081-298E-48BC-A58B-AC653DAF45D1}" presName="childNode1" presStyleLbl="bgAcc1" presStyleIdx="2" presStyleCnt="4">
        <dgm:presLayoutVars>
          <dgm:bulletEnabled val="1"/>
        </dgm:presLayoutVars>
      </dgm:prSet>
      <dgm:spPr/>
    </dgm:pt>
    <dgm:pt modelId="{954D7474-60C6-49A1-8AF2-4B771E02D42A}" type="pres">
      <dgm:prSet presAssocID="{974B5081-298E-48BC-A58B-AC653DAF45D1}" presName="childNode1tx" presStyleLbl="bgAcc1" presStyleIdx="2" presStyleCnt="4">
        <dgm:presLayoutVars>
          <dgm:bulletEnabled val="1"/>
        </dgm:presLayoutVars>
      </dgm:prSet>
      <dgm:spPr/>
    </dgm:pt>
    <dgm:pt modelId="{71947A23-7DB0-41C7-8B6F-BE2026B67183}" type="pres">
      <dgm:prSet presAssocID="{974B5081-298E-48BC-A58B-AC653DAF45D1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842E292C-F682-4665-9AA9-0568806E17A5}" type="pres">
      <dgm:prSet presAssocID="{974B5081-298E-48BC-A58B-AC653DAF45D1}" presName="connSite1" presStyleCnt="0"/>
      <dgm:spPr/>
    </dgm:pt>
    <dgm:pt modelId="{AD597C58-34E3-4BB5-B9A7-7FC88D2FAABE}" type="pres">
      <dgm:prSet presAssocID="{B5028BC8-44F5-441D-B089-705C90F5F780}" presName="Name9" presStyleLbl="sibTrans2D1" presStyleIdx="2" presStyleCnt="3"/>
      <dgm:spPr/>
    </dgm:pt>
    <dgm:pt modelId="{2777A592-92FB-4C3A-B032-22572885E2A2}" type="pres">
      <dgm:prSet presAssocID="{D84D3033-766F-462A-8444-86B45FAE1264}" presName="composite2" presStyleCnt="0"/>
      <dgm:spPr/>
    </dgm:pt>
    <dgm:pt modelId="{199C9F33-37FE-4041-89B8-BEA9F088BF87}" type="pres">
      <dgm:prSet presAssocID="{D84D3033-766F-462A-8444-86B45FAE1264}" presName="dummyNode2" presStyleLbl="node1" presStyleIdx="2" presStyleCnt="4"/>
      <dgm:spPr/>
    </dgm:pt>
    <dgm:pt modelId="{913306D7-26A8-4101-89D1-D9250A9A334B}" type="pres">
      <dgm:prSet presAssocID="{D84D3033-766F-462A-8444-86B45FAE1264}" presName="childNode2" presStyleLbl="bgAcc1" presStyleIdx="3" presStyleCnt="4" custScaleX="134831" custScaleY="114111" custLinFactNeighborX="6185" custLinFactNeighborY="15534">
        <dgm:presLayoutVars>
          <dgm:bulletEnabled val="1"/>
        </dgm:presLayoutVars>
      </dgm:prSet>
      <dgm:spPr/>
    </dgm:pt>
    <dgm:pt modelId="{4A51DE64-E985-4A5E-8AC7-EB6BB0DB917F}" type="pres">
      <dgm:prSet presAssocID="{D84D3033-766F-462A-8444-86B45FAE1264}" presName="childNode2tx" presStyleLbl="bgAcc1" presStyleIdx="3" presStyleCnt="4">
        <dgm:presLayoutVars>
          <dgm:bulletEnabled val="1"/>
        </dgm:presLayoutVars>
      </dgm:prSet>
      <dgm:spPr/>
    </dgm:pt>
    <dgm:pt modelId="{29FE9278-D4E7-49E7-88A0-131D062357B6}" type="pres">
      <dgm:prSet presAssocID="{D84D3033-766F-462A-8444-86B45FAE1264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316CF819-6527-423A-A1A8-94F3DDD5DE32}" type="pres">
      <dgm:prSet presAssocID="{D84D3033-766F-462A-8444-86B45FAE1264}" presName="connSite2" presStyleCnt="0"/>
      <dgm:spPr/>
    </dgm:pt>
  </dgm:ptLst>
  <dgm:cxnLst>
    <dgm:cxn modelId="{C51E1401-F823-4176-BA02-C31FA1524118}" srcId="{974B5081-298E-48BC-A58B-AC653DAF45D1}" destId="{6489B286-291C-4D1E-BC17-C6E6669A8CD1}" srcOrd="1" destOrd="0" parTransId="{95FB1AF3-B6C2-42EF-96ED-EF76ECDB2BE2}" sibTransId="{E7CF2CB4-A528-4E25-A8A3-628D02F01640}"/>
    <dgm:cxn modelId="{BE108A05-48E8-4ED4-A107-23F5E426FA70}" type="presOf" srcId="{BE9A42A8-74BC-4C82-B728-45B4A63A26A6}" destId="{AE720FEE-C5FF-4F6F-88C0-710A4F58DA10}" srcOrd="0" destOrd="0" presId="urn:microsoft.com/office/officeart/2005/8/layout/hProcess4"/>
    <dgm:cxn modelId="{F647A307-9B93-4CCC-9147-5C870DEA1C6D}" srcId="{1845142A-5BB6-49E8-BF95-A39DFBBB59FC}" destId="{974B5081-298E-48BC-A58B-AC653DAF45D1}" srcOrd="2" destOrd="0" parTransId="{5AF8C99B-50BB-48CE-A2F5-C6CA1976AC9A}" sibTransId="{B5028BC8-44F5-441D-B089-705C90F5F780}"/>
    <dgm:cxn modelId="{818AE209-C01E-44EF-8B2D-33EC1CD61DFB}" srcId="{D84D3033-766F-462A-8444-86B45FAE1264}" destId="{06716978-A69E-4FF1-90F4-2D0DFA66046A}" srcOrd="2" destOrd="0" parTransId="{7F0B201C-3641-4E72-82F0-7AE2305CA368}" sibTransId="{408E95B0-9C40-4E14-B78F-4085F18C75D9}"/>
    <dgm:cxn modelId="{393E9C0C-C4A3-4CAB-93B7-25E437966DE4}" type="presOf" srcId="{3B4F0A1C-215B-4AF8-A7AE-D2501D5847ED}" destId="{01E27EA2-B2A7-4C72-B20C-8A4099775C8A}" srcOrd="0" destOrd="0" presId="urn:microsoft.com/office/officeart/2005/8/layout/hProcess4"/>
    <dgm:cxn modelId="{3F82910E-AD37-43B0-821F-DFD860726372}" type="presOf" srcId="{51F1C876-21DF-4C20-AB2A-3B60B0C25C58}" destId="{7D9AF442-D4DE-4E89-BCC3-3AD6EA0A4557}" srcOrd="0" destOrd="1" presId="urn:microsoft.com/office/officeart/2005/8/layout/hProcess4"/>
    <dgm:cxn modelId="{DEAB9D1C-D317-41B1-B370-666D16A1D2E6}" type="presOf" srcId="{06716978-A69E-4FF1-90F4-2D0DFA66046A}" destId="{4A51DE64-E985-4A5E-8AC7-EB6BB0DB917F}" srcOrd="1" destOrd="2" presId="urn:microsoft.com/office/officeart/2005/8/layout/hProcess4"/>
    <dgm:cxn modelId="{0D38F225-63FE-4EC5-89A6-A7476F47A594}" type="presOf" srcId="{94405A1C-4808-47D2-BBEB-C523F7CCDE5C}" destId="{4A51DE64-E985-4A5E-8AC7-EB6BB0DB917F}" srcOrd="1" destOrd="4" presId="urn:microsoft.com/office/officeart/2005/8/layout/hProcess4"/>
    <dgm:cxn modelId="{2EA0B92D-6542-4509-A6D0-A81519C6DD56}" srcId="{D84D3033-766F-462A-8444-86B45FAE1264}" destId="{C91790E6-F7E7-4088-9623-D4914086DD11}" srcOrd="0" destOrd="0" parTransId="{30E46F06-CF2D-4A1B-896F-0728A5A6762E}" sibTransId="{D4BB33E3-2310-49E4-80FE-872CF47B0847}"/>
    <dgm:cxn modelId="{70585F2E-032D-4FD8-9CBB-7B63E92735E3}" type="presOf" srcId="{BF81FE3B-4400-4CF3-86DF-77774B23987A}" destId="{4A51DE64-E985-4A5E-8AC7-EB6BB0DB917F}" srcOrd="1" destOrd="3" presId="urn:microsoft.com/office/officeart/2005/8/layout/hProcess4"/>
    <dgm:cxn modelId="{5AEA722F-C73A-4F2F-9B68-A82BBBF8E0BC}" type="presOf" srcId="{C91790E6-F7E7-4088-9623-D4914086DD11}" destId="{4A51DE64-E985-4A5E-8AC7-EB6BB0DB917F}" srcOrd="1" destOrd="0" presId="urn:microsoft.com/office/officeart/2005/8/layout/hProcess4"/>
    <dgm:cxn modelId="{ED737239-4025-4EAE-8C04-E62918C92673}" type="presOf" srcId="{B9E0BD67-B677-4A71-B7C9-F35C434D2C4C}" destId="{8612C00A-A2E1-4DDF-BE1E-348FD27CDE92}" srcOrd="0" destOrd="0" presId="urn:microsoft.com/office/officeart/2005/8/layout/hProcess4"/>
    <dgm:cxn modelId="{C2B1E13C-DCC2-4C9C-832E-E55823807872}" type="presOf" srcId="{E33DAEF7-69C7-4640-8DCB-AA27ABCF8979}" destId="{AD155D3E-00D4-44FA-A86F-CEC6EE4E1308}" srcOrd="0" destOrd="0" presId="urn:microsoft.com/office/officeart/2005/8/layout/hProcess4"/>
    <dgm:cxn modelId="{697EEA60-3361-4D93-8875-2D2A0C655C63}" type="presOf" srcId="{94405A1C-4808-47D2-BBEB-C523F7CCDE5C}" destId="{913306D7-26A8-4101-89D1-D9250A9A334B}" srcOrd="0" destOrd="4" presId="urn:microsoft.com/office/officeart/2005/8/layout/hProcess4"/>
    <dgm:cxn modelId="{6E188E61-58BB-4F0D-AB6B-BA1DC88F0CB8}" type="presOf" srcId="{08A7A955-28EB-4B55-A6E3-184334CFACBD}" destId="{913306D7-26A8-4101-89D1-D9250A9A334B}" srcOrd="0" destOrd="1" presId="urn:microsoft.com/office/officeart/2005/8/layout/hProcess4"/>
    <dgm:cxn modelId="{FC9F1A63-6470-45E6-AFA3-DECB62FD57C3}" type="presOf" srcId="{0422993C-1049-4734-A8C9-E6CB227E362C}" destId="{B7A872D9-30DA-45AB-8399-C474456E1A73}" srcOrd="0" destOrd="0" presId="urn:microsoft.com/office/officeart/2005/8/layout/hProcess4"/>
    <dgm:cxn modelId="{FA71C145-9250-4EE0-B237-D25D55D0A4CD}" type="presOf" srcId="{6489B286-291C-4D1E-BC17-C6E6669A8CD1}" destId="{B7A872D9-30DA-45AB-8399-C474456E1A73}" srcOrd="0" destOrd="1" presId="urn:microsoft.com/office/officeart/2005/8/layout/hProcess4"/>
    <dgm:cxn modelId="{2EE0294A-377E-43D7-B163-C9A42F189E46}" type="presOf" srcId="{0422993C-1049-4734-A8C9-E6CB227E362C}" destId="{954D7474-60C6-49A1-8AF2-4B771E02D42A}" srcOrd="1" destOrd="0" presId="urn:microsoft.com/office/officeart/2005/8/layout/hProcess4"/>
    <dgm:cxn modelId="{341CB16D-7F6E-4243-A6C4-AAC7AE9F3A4E}" srcId="{B9E0BD67-B677-4A71-B7C9-F35C434D2C4C}" destId="{3B4F0A1C-215B-4AF8-A7AE-D2501D5847ED}" srcOrd="0" destOrd="0" parTransId="{876F4CFF-367F-4AD9-B1C3-EF8D250A589F}" sibTransId="{D2FA129B-65F2-48D8-B953-F058EB583B8C}"/>
    <dgm:cxn modelId="{1CF3DF6D-A1B2-4C55-95B1-BAE06841E3B6}" srcId="{974B5081-298E-48BC-A58B-AC653DAF45D1}" destId="{0422993C-1049-4734-A8C9-E6CB227E362C}" srcOrd="0" destOrd="0" parTransId="{73441B72-1D5A-4EE5-89C1-6FD72EE3B4B1}" sibTransId="{6822B837-2DE6-4D4F-9B94-08DAD7B7A6F7}"/>
    <dgm:cxn modelId="{0059E976-EB83-48D3-849A-B9DFFEEC85BA}" type="presOf" srcId="{6489B286-291C-4D1E-BC17-C6E6669A8CD1}" destId="{954D7474-60C6-49A1-8AF2-4B771E02D42A}" srcOrd="1" destOrd="1" presId="urn:microsoft.com/office/officeart/2005/8/layout/hProcess4"/>
    <dgm:cxn modelId="{30BCC477-0660-4D8A-B70E-3211090CF55F}" srcId="{1845142A-5BB6-49E8-BF95-A39DFBBB59FC}" destId="{B9E0BD67-B677-4A71-B7C9-F35C434D2C4C}" srcOrd="1" destOrd="0" parTransId="{4C9D77EC-F55B-4C54-BF3A-F9EFC61B8984}" sibTransId="{BE9A42A8-74BC-4C82-B728-45B4A63A26A6}"/>
    <dgm:cxn modelId="{48995458-20EA-4642-AB1E-F30852A7AA01}" srcId="{D84D3033-766F-462A-8444-86B45FAE1264}" destId="{08A7A955-28EB-4B55-A6E3-184334CFACBD}" srcOrd="1" destOrd="0" parTransId="{62D537BD-04AE-4617-8D78-730D0015849D}" sibTransId="{D5ACF9C4-26AB-4B40-8F3F-A627407BA23D}"/>
    <dgm:cxn modelId="{6D222A8F-7301-4E65-80EE-FAD0FD82680C}" type="presOf" srcId="{659CDA9C-B5E8-4FAD-B051-C901DFAD35C9}" destId="{2752889C-5546-4E54-9FD9-2638AA668F2E}" srcOrd="0" destOrd="0" presId="urn:microsoft.com/office/officeart/2005/8/layout/hProcess4"/>
    <dgm:cxn modelId="{6AD8FB96-C85B-4D52-9B3C-1A68FD51D071}" type="presOf" srcId="{51F1C876-21DF-4C20-AB2A-3B60B0C25C58}" destId="{0B92A345-6392-4CD1-BE20-23F5AD4282BF}" srcOrd="1" destOrd="1" presId="urn:microsoft.com/office/officeart/2005/8/layout/hProcess4"/>
    <dgm:cxn modelId="{0326CE97-E5BD-4380-BCC3-E36EDFB3CCB2}" srcId="{1845142A-5BB6-49E8-BF95-A39DFBBB59FC}" destId="{E33DAEF7-69C7-4640-8DCB-AA27ABCF8979}" srcOrd="0" destOrd="0" parTransId="{D0760106-F516-4525-8115-80B3589D87E2}" sibTransId="{659CDA9C-B5E8-4FAD-B051-C901DFAD35C9}"/>
    <dgm:cxn modelId="{310EA79C-C88C-450A-B039-91CCFCFF2556}" type="presOf" srcId="{BF81FE3B-4400-4CF3-86DF-77774B23987A}" destId="{913306D7-26A8-4101-89D1-D9250A9A334B}" srcOrd="0" destOrd="3" presId="urn:microsoft.com/office/officeart/2005/8/layout/hProcess4"/>
    <dgm:cxn modelId="{1E05BCA3-5758-4A3F-A271-5CB3AA3AEC48}" type="presOf" srcId="{3B4F0A1C-215B-4AF8-A7AE-D2501D5847ED}" destId="{E65F82C4-424D-4CF2-81BC-E3B355540FA0}" srcOrd="1" destOrd="0" presId="urn:microsoft.com/office/officeart/2005/8/layout/hProcess4"/>
    <dgm:cxn modelId="{921357A6-456A-498B-9C4A-40CA75E3E46A}" type="presOf" srcId="{1845142A-5BB6-49E8-BF95-A39DFBBB59FC}" destId="{25A2F7CE-719A-4184-ABFF-5A2DE1214537}" srcOrd="0" destOrd="0" presId="urn:microsoft.com/office/officeart/2005/8/layout/hProcess4"/>
    <dgm:cxn modelId="{9CC389A8-8C80-4EF5-AC9A-F327733EE4E5}" type="presOf" srcId="{06716978-A69E-4FF1-90F4-2D0DFA66046A}" destId="{913306D7-26A8-4101-89D1-D9250A9A334B}" srcOrd="0" destOrd="2" presId="urn:microsoft.com/office/officeart/2005/8/layout/hProcess4"/>
    <dgm:cxn modelId="{01CF36B5-9E43-4867-BA1F-AEC6E0C3C14A}" type="presOf" srcId="{72510ECB-92AB-4471-903A-F8FF4F51E709}" destId="{0B92A345-6392-4CD1-BE20-23F5AD4282BF}" srcOrd="1" destOrd="0" presId="urn:microsoft.com/office/officeart/2005/8/layout/hProcess4"/>
    <dgm:cxn modelId="{77B00AB9-9555-4CF5-962C-70657B52CB13}" srcId="{1845142A-5BB6-49E8-BF95-A39DFBBB59FC}" destId="{D84D3033-766F-462A-8444-86B45FAE1264}" srcOrd="3" destOrd="0" parTransId="{D2CE3FF5-5553-4B28-A11E-86A232907E51}" sibTransId="{D3CA2DE1-2621-488E-A52F-B1F6EA2D502D}"/>
    <dgm:cxn modelId="{814A8EBA-673E-49EE-A26E-8375087116D3}" type="presOf" srcId="{72510ECB-92AB-4471-903A-F8FF4F51E709}" destId="{7D9AF442-D4DE-4E89-BCC3-3AD6EA0A4557}" srcOrd="0" destOrd="0" presId="urn:microsoft.com/office/officeart/2005/8/layout/hProcess4"/>
    <dgm:cxn modelId="{3791E4BA-CFB1-4FA3-A831-491020D31108}" type="presOf" srcId="{D84D3033-766F-462A-8444-86B45FAE1264}" destId="{29FE9278-D4E7-49E7-88A0-131D062357B6}" srcOrd="0" destOrd="0" presId="urn:microsoft.com/office/officeart/2005/8/layout/hProcess4"/>
    <dgm:cxn modelId="{6BAC8FC5-4E74-41A6-8FD2-887B49F7435D}" type="presOf" srcId="{08A7A955-28EB-4B55-A6E3-184334CFACBD}" destId="{4A51DE64-E985-4A5E-8AC7-EB6BB0DB917F}" srcOrd="1" destOrd="1" presId="urn:microsoft.com/office/officeart/2005/8/layout/hProcess4"/>
    <dgm:cxn modelId="{AE452FD6-CC7D-48D1-8D78-C11606EF3A7C}" srcId="{D84D3033-766F-462A-8444-86B45FAE1264}" destId="{94405A1C-4808-47D2-BBEB-C523F7CCDE5C}" srcOrd="4" destOrd="0" parTransId="{00D81D46-DF93-43E9-A59A-FD7E08A23906}" sibTransId="{8B817A60-4257-4245-A522-1A61DABEC8DE}"/>
    <dgm:cxn modelId="{8ED198DA-742F-464C-8D7E-30B8BD96E2C4}" type="presOf" srcId="{C91790E6-F7E7-4088-9623-D4914086DD11}" destId="{913306D7-26A8-4101-89D1-D9250A9A334B}" srcOrd="0" destOrd="0" presId="urn:microsoft.com/office/officeart/2005/8/layout/hProcess4"/>
    <dgm:cxn modelId="{880BC7DB-920B-45DA-9597-2B3EDF47B629}" srcId="{E33DAEF7-69C7-4640-8DCB-AA27ABCF8979}" destId="{72510ECB-92AB-4471-903A-F8FF4F51E709}" srcOrd="0" destOrd="0" parTransId="{DE926FAE-48D6-4622-803A-3B72A5D0A8DD}" sibTransId="{E22A330F-6F8A-4DE7-AE9E-8138211E656B}"/>
    <dgm:cxn modelId="{66301EE0-8ECF-4C64-8F3F-BF23C0FCEC3B}" type="presOf" srcId="{B5028BC8-44F5-441D-B089-705C90F5F780}" destId="{AD597C58-34E3-4BB5-B9A7-7FC88D2FAABE}" srcOrd="0" destOrd="0" presId="urn:microsoft.com/office/officeart/2005/8/layout/hProcess4"/>
    <dgm:cxn modelId="{D9288EE2-2D72-4C7E-8DD7-97AD98DEBB0C}" srcId="{D84D3033-766F-462A-8444-86B45FAE1264}" destId="{BF81FE3B-4400-4CF3-86DF-77774B23987A}" srcOrd="3" destOrd="0" parTransId="{D0736456-51E2-4AE2-B7A9-ED3DB1A52C53}" sibTransId="{F3E853E8-E711-4691-9176-50851B1C883F}"/>
    <dgm:cxn modelId="{C1CA97EE-E68F-497F-9E79-43676FC97666}" type="presOf" srcId="{974B5081-298E-48BC-A58B-AC653DAF45D1}" destId="{71947A23-7DB0-41C7-8B6F-BE2026B67183}" srcOrd="0" destOrd="0" presId="urn:microsoft.com/office/officeart/2005/8/layout/hProcess4"/>
    <dgm:cxn modelId="{3BEEDDFF-0AC6-4ACF-8DBE-E8D7C56FB30B}" srcId="{E33DAEF7-69C7-4640-8DCB-AA27ABCF8979}" destId="{51F1C876-21DF-4C20-AB2A-3B60B0C25C58}" srcOrd="1" destOrd="0" parTransId="{A77DBFBA-15D8-43D8-925F-A39CC75595A0}" sibTransId="{E612BC09-2E55-4930-8E68-6EE8F5454F70}"/>
    <dgm:cxn modelId="{29B6890C-5B43-46DC-A0AA-282FB170093D}" type="presParOf" srcId="{25A2F7CE-719A-4184-ABFF-5A2DE1214537}" destId="{46BDA25B-E61E-4036-A1F8-D6CDE58F9E00}" srcOrd="0" destOrd="0" presId="urn:microsoft.com/office/officeart/2005/8/layout/hProcess4"/>
    <dgm:cxn modelId="{40341FA4-2011-4D61-A8A4-06D0547359B8}" type="presParOf" srcId="{25A2F7CE-719A-4184-ABFF-5A2DE1214537}" destId="{CB81F031-044B-480A-8EB9-C50078094064}" srcOrd="1" destOrd="0" presId="urn:microsoft.com/office/officeart/2005/8/layout/hProcess4"/>
    <dgm:cxn modelId="{4C0EC810-C02F-4ECB-9305-78801E87C53E}" type="presParOf" srcId="{25A2F7CE-719A-4184-ABFF-5A2DE1214537}" destId="{7C2B7570-77FA-4689-8F02-DA1CEA1E550E}" srcOrd="2" destOrd="0" presId="urn:microsoft.com/office/officeart/2005/8/layout/hProcess4"/>
    <dgm:cxn modelId="{3E95DDE0-87DB-4366-B070-DBE952724B20}" type="presParOf" srcId="{7C2B7570-77FA-4689-8F02-DA1CEA1E550E}" destId="{D74D5A65-2B32-4477-A13E-683523CB394E}" srcOrd="0" destOrd="0" presId="urn:microsoft.com/office/officeart/2005/8/layout/hProcess4"/>
    <dgm:cxn modelId="{7F93F22E-5E60-491D-A615-065E9CF957CA}" type="presParOf" srcId="{D74D5A65-2B32-4477-A13E-683523CB394E}" destId="{F73F13F1-12BF-4F92-B8EA-76CA921009DA}" srcOrd="0" destOrd="0" presId="urn:microsoft.com/office/officeart/2005/8/layout/hProcess4"/>
    <dgm:cxn modelId="{113BACC1-55E4-46D7-B428-9965AEB464DD}" type="presParOf" srcId="{D74D5A65-2B32-4477-A13E-683523CB394E}" destId="{7D9AF442-D4DE-4E89-BCC3-3AD6EA0A4557}" srcOrd="1" destOrd="0" presId="urn:microsoft.com/office/officeart/2005/8/layout/hProcess4"/>
    <dgm:cxn modelId="{BD352A30-89C4-4E68-BFF8-468594BEF91A}" type="presParOf" srcId="{D74D5A65-2B32-4477-A13E-683523CB394E}" destId="{0B92A345-6392-4CD1-BE20-23F5AD4282BF}" srcOrd="2" destOrd="0" presId="urn:microsoft.com/office/officeart/2005/8/layout/hProcess4"/>
    <dgm:cxn modelId="{79B4DDD5-0265-46B9-8522-FA9F68105C3D}" type="presParOf" srcId="{D74D5A65-2B32-4477-A13E-683523CB394E}" destId="{AD155D3E-00D4-44FA-A86F-CEC6EE4E1308}" srcOrd="3" destOrd="0" presId="urn:microsoft.com/office/officeart/2005/8/layout/hProcess4"/>
    <dgm:cxn modelId="{20865B0E-C32B-42C7-82A1-2D10F18B8981}" type="presParOf" srcId="{D74D5A65-2B32-4477-A13E-683523CB394E}" destId="{193AAE87-CF9E-411E-9BB8-67D5A8056268}" srcOrd="4" destOrd="0" presId="urn:microsoft.com/office/officeart/2005/8/layout/hProcess4"/>
    <dgm:cxn modelId="{DBD14D30-4B14-46B5-9BB2-8DFEA027AF1C}" type="presParOf" srcId="{7C2B7570-77FA-4689-8F02-DA1CEA1E550E}" destId="{2752889C-5546-4E54-9FD9-2638AA668F2E}" srcOrd="1" destOrd="0" presId="urn:microsoft.com/office/officeart/2005/8/layout/hProcess4"/>
    <dgm:cxn modelId="{275EC301-9608-449F-B39C-C61FDC9C1E35}" type="presParOf" srcId="{7C2B7570-77FA-4689-8F02-DA1CEA1E550E}" destId="{ED094480-CA0E-4836-9747-96410E1F8983}" srcOrd="2" destOrd="0" presId="urn:microsoft.com/office/officeart/2005/8/layout/hProcess4"/>
    <dgm:cxn modelId="{BC98E7B4-AEC2-4811-872A-374A999CB41A}" type="presParOf" srcId="{ED094480-CA0E-4836-9747-96410E1F8983}" destId="{60B21974-18AC-4589-8553-EDAF8925BF8F}" srcOrd="0" destOrd="0" presId="urn:microsoft.com/office/officeart/2005/8/layout/hProcess4"/>
    <dgm:cxn modelId="{3E2BE856-2D86-4E99-8F19-568A12D0252D}" type="presParOf" srcId="{ED094480-CA0E-4836-9747-96410E1F8983}" destId="{01E27EA2-B2A7-4C72-B20C-8A4099775C8A}" srcOrd="1" destOrd="0" presId="urn:microsoft.com/office/officeart/2005/8/layout/hProcess4"/>
    <dgm:cxn modelId="{6966EDDF-AA24-49F9-94B8-02575844ADDA}" type="presParOf" srcId="{ED094480-CA0E-4836-9747-96410E1F8983}" destId="{E65F82C4-424D-4CF2-81BC-E3B355540FA0}" srcOrd="2" destOrd="0" presId="urn:microsoft.com/office/officeart/2005/8/layout/hProcess4"/>
    <dgm:cxn modelId="{7E9F2398-9264-45CD-8D08-5F1E91BE9B60}" type="presParOf" srcId="{ED094480-CA0E-4836-9747-96410E1F8983}" destId="{8612C00A-A2E1-4DDF-BE1E-348FD27CDE92}" srcOrd="3" destOrd="0" presId="urn:microsoft.com/office/officeart/2005/8/layout/hProcess4"/>
    <dgm:cxn modelId="{32881B54-1459-4756-AB8B-F72B852F0B8F}" type="presParOf" srcId="{ED094480-CA0E-4836-9747-96410E1F8983}" destId="{430AFF26-D393-4C66-84CD-A2498297927C}" srcOrd="4" destOrd="0" presId="urn:microsoft.com/office/officeart/2005/8/layout/hProcess4"/>
    <dgm:cxn modelId="{CD15C74F-8BAD-483C-A663-446ECCAB0388}" type="presParOf" srcId="{7C2B7570-77FA-4689-8F02-DA1CEA1E550E}" destId="{AE720FEE-C5FF-4F6F-88C0-710A4F58DA10}" srcOrd="3" destOrd="0" presId="urn:microsoft.com/office/officeart/2005/8/layout/hProcess4"/>
    <dgm:cxn modelId="{EB537039-7509-4066-9646-7A050E11503C}" type="presParOf" srcId="{7C2B7570-77FA-4689-8F02-DA1CEA1E550E}" destId="{9E16BBEC-CB92-4607-8A62-7E87498A8EBA}" srcOrd="4" destOrd="0" presId="urn:microsoft.com/office/officeart/2005/8/layout/hProcess4"/>
    <dgm:cxn modelId="{B1B7835D-95CB-4C53-A826-0D949F3C30D3}" type="presParOf" srcId="{9E16BBEC-CB92-4607-8A62-7E87498A8EBA}" destId="{DBF521B6-B8C6-48F6-8F3B-0D922FAE21E1}" srcOrd="0" destOrd="0" presId="urn:microsoft.com/office/officeart/2005/8/layout/hProcess4"/>
    <dgm:cxn modelId="{B217DAAD-49A4-400C-BB97-88DCF3BDAC0C}" type="presParOf" srcId="{9E16BBEC-CB92-4607-8A62-7E87498A8EBA}" destId="{B7A872D9-30DA-45AB-8399-C474456E1A73}" srcOrd="1" destOrd="0" presId="urn:microsoft.com/office/officeart/2005/8/layout/hProcess4"/>
    <dgm:cxn modelId="{A5CF88EF-F0F0-4B53-945A-2B1AE6D88D16}" type="presParOf" srcId="{9E16BBEC-CB92-4607-8A62-7E87498A8EBA}" destId="{954D7474-60C6-49A1-8AF2-4B771E02D42A}" srcOrd="2" destOrd="0" presId="urn:microsoft.com/office/officeart/2005/8/layout/hProcess4"/>
    <dgm:cxn modelId="{5B40D22D-40D8-4B48-8680-FD31F258AA0A}" type="presParOf" srcId="{9E16BBEC-CB92-4607-8A62-7E87498A8EBA}" destId="{71947A23-7DB0-41C7-8B6F-BE2026B67183}" srcOrd="3" destOrd="0" presId="urn:microsoft.com/office/officeart/2005/8/layout/hProcess4"/>
    <dgm:cxn modelId="{6E582115-3858-41B1-A1EE-878AEC3A0968}" type="presParOf" srcId="{9E16BBEC-CB92-4607-8A62-7E87498A8EBA}" destId="{842E292C-F682-4665-9AA9-0568806E17A5}" srcOrd="4" destOrd="0" presId="urn:microsoft.com/office/officeart/2005/8/layout/hProcess4"/>
    <dgm:cxn modelId="{E02A3011-84C9-4AEF-A69D-F8F82EC72F5E}" type="presParOf" srcId="{7C2B7570-77FA-4689-8F02-DA1CEA1E550E}" destId="{AD597C58-34E3-4BB5-B9A7-7FC88D2FAABE}" srcOrd="5" destOrd="0" presId="urn:microsoft.com/office/officeart/2005/8/layout/hProcess4"/>
    <dgm:cxn modelId="{BF484FD5-AAE0-4C7E-9286-42C9FF2FA7C0}" type="presParOf" srcId="{7C2B7570-77FA-4689-8F02-DA1CEA1E550E}" destId="{2777A592-92FB-4C3A-B032-22572885E2A2}" srcOrd="6" destOrd="0" presId="urn:microsoft.com/office/officeart/2005/8/layout/hProcess4"/>
    <dgm:cxn modelId="{2F759299-1996-4A77-90E8-D4D5F9E7F4DC}" type="presParOf" srcId="{2777A592-92FB-4C3A-B032-22572885E2A2}" destId="{199C9F33-37FE-4041-89B8-BEA9F088BF87}" srcOrd="0" destOrd="0" presId="urn:microsoft.com/office/officeart/2005/8/layout/hProcess4"/>
    <dgm:cxn modelId="{C9974A02-E75D-441E-811E-A55A00F715F9}" type="presParOf" srcId="{2777A592-92FB-4C3A-B032-22572885E2A2}" destId="{913306D7-26A8-4101-89D1-D9250A9A334B}" srcOrd="1" destOrd="0" presId="urn:microsoft.com/office/officeart/2005/8/layout/hProcess4"/>
    <dgm:cxn modelId="{DCA17FCB-C6BB-470D-93DD-E38DAD0AFA64}" type="presParOf" srcId="{2777A592-92FB-4C3A-B032-22572885E2A2}" destId="{4A51DE64-E985-4A5E-8AC7-EB6BB0DB917F}" srcOrd="2" destOrd="0" presId="urn:microsoft.com/office/officeart/2005/8/layout/hProcess4"/>
    <dgm:cxn modelId="{C2CCA460-18A1-42F9-BB5E-18A72A9B5ABD}" type="presParOf" srcId="{2777A592-92FB-4C3A-B032-22572885E2A2}" destId="{29FE9278-D4E7-49E7-88A0-131D062357B6}" srcOrd="3" destOrd="0" presId="urn:microsoft.com/office/officeart/2005/8/layout/hProcess4"/>
    <dgm:cxn modelId="{A7B69758-3778-4DD6-8735-3473EC8956DC}" type="presParOf" srcId="{2777A592-92FB-4C3A-B032-22572885E2A2}" destId="{316CF819-6527-423A-A1A8-94F3DDD5DE3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AF442-D4DE-4E89-BCC3-3AD6EA0A4557}">
      <dsp:nvSpPr>
        <dsp:cNvPr id="0" name=""/>
        <dsp:cNvSpPr/>
      </dsp:nvSpPr>
      <dsp:spPr>
        <a:xfrm>
          <a:off x="3256" y="1716616"/>
          <a:ext cx="2378965" cy="1962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Email Lists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Static websites</a:t>
          </a:r>
          <a:br>
            <a:rPr lang="el-GR" sz="1900" kern="1200" dirty="0"/>
          </a:br>
          <a:r>
            <a:rPr lang="en-US" sz="1900" kern="1200" dirty="0"/>
            <a:t>e.g.,</a:t>
          </a:r>
          <a:r>
            <a:rPr lang="el-GR" sz="1900" kern="1200" dirty="0"/>
            <a:t> </a:t>
          </a:r>
          <a:r>
            <a:rPr lang="en-US" sz="1900" kern="1200" dirty="0">
              <a:hlinkClick xmlns:r="http://schemas.openxmlformats.org/officeDocument/2006/relationships" r:id="rId1"/>
            </a:rPr>
            <a:t>Azzam</a:t>
          </a:r>
          <a:endParaRPr lang="el-GR" sz="1900" kern="1200" dirty="0"/>
        </a:p>
      </dsp:txBody>
      <dsp:txXfrm>
        <a:off x="48410" y="1761770"/>
        <a:ext cx="2288657" cy="1451380"/>
      </dsp:txXfrm>
    </dsp:sp>
    <dsp:sp modelId="{2752889C-5546-4E54-9FD9-2638AA668F2E}">
      <dsp:nvSpPr>
        <dsp:cNvPr id="0" name=""/>
        <dsp:cNvSpPr/>
      </dsp:nvSpPr>
      <dsp:spPr>
        <a:xfrm>
          <a:off x="1317339" y="2045416"/>
          <a:ext cx="2816798" cy="2816798"/>
        </a:xfrm>
        <a:prstGeom prst="leftCircularArrow">
          <a:avLst>
            <a:gd name="adj1" fmla="val 3324"/>
            <a:gd name="adj2" fmla="val 410642"/>
            <a:gd name="adj3" fmla="val 2186153"/>
            <a:gd name="adj4" fmla="val 9024489"/>
            <a:gd name="adj5" fmla="val 387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55D3E-00D4-44FA-A86F-CEC6EE4E1308}">
      <dsp:nvSpPr>
        <dsp:cNvPr id="0" name=""/>
        <dsp:cNvSpPr/>
      </dsp:nvSpPr>
      <dsp:spPr>
        <a:xfrm>
          <a:off x="531915" y="3258305"/>
          <a:ext cx="2114636" cy="840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Mid-1990</a:t>
          </a:r>
          <a:endParaRPr lang="el-GR" sz="3100" kern="1200" dirty="0"/>
        </a:p>
      </dsp:txBody>
      <dsp:txXfrm>
        <a:off x="556545" y="3282935"/>
        <a:ext cx="2065376" cy="791661"/>
      </dsp:txXfrm>
    </dsp:sp>
    <dsp:sp modelId="{01E27EA2-B2A7-4C72-B20C-8A4099775C8A}">
      <dsp:nvSpPr>
        <dsp:cNvPr id="0" name=""/>
        <dsp:cNvSpPr/>
      </dsp:nvSpPr>
      <dsp:spPr>
        <a:xfrm>
          <a:off x="3092343" y="1716616"/>
          <a:ext cx="2570686" cy="1962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Web 2.0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Decentralisation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(forums of limited access </a:t>
          </a:r>
          <a:r>
            <a:rPr lang="el-GR" sz="1900" kern="1200" dirty="0"/>
            <a:t>(π.χ. </a:t>
          </a:r>
          <a:r>
            <a:rPr lang="en-GB" sz="1900" kern="1200" dirty="0" err="1"/>
            <a:t>Shumukh</a:t>
          </a:r>
          <a:r>
            <a:rPr lang="en-GB" sz="1900" kern="1200" dirty="0"/>
            <a:t> al-Islam</a:t>
          </a:r>
          <a:r>
            <a:rPr lang="el-GR" sz="1900" kern="1200" dirty="0"/>
            <a:t>)</a:t>
          </a:r>
        </a:p>
      </dsp:txBody>
      <dsp:txXfrm>
        <a:off x="3137497" y="2182231"/>
        <a:ext cx="2480378" cy="1451380"/>
      </dsp:txXfrm>
    </dsp:sp>
    <dsp:sp modelId="{AE720FEE-C5FF-4F6F-88C0-710A4F58DA10}">
      <dsp:nvSpPr>
        <dsp:cNvPr id="0" name=""/>
        <dsp:cNvSpPr/>
      </dsp:nvSpPr>
      <dsp:spPr>
        <a:xfrm>
          <a:off x="4489652" y="484134"/>
          <a:ext cx="3010537" cy="3010537"/>
        </a:xfrm>
        <a:prstGeom prst="circularArrow">
          <a:avLst>
            <a:gd name="adj1" fmla="val 3110"/>
            <a:gd name="adj2" fmla="val 382276"/>
            <a:gd name="adj3" fmla="val 19442213"/>
            <a:gd name="adj4" fmla="val 12575511"/>
            <a:gd name="adj5" fmla="val 36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2C00A-A2E1-4DDF-BE1E-348FD27CDE92}">
      <dsp:nvSpPr>
        <dsp:cNvPr id="0" name=""/>
        <dsp:cNvSpPr/>
      </dsp:nvSpPr>
      <dsp:spPr>
        <a:xfrm>
          <a:off x="3716862" y="1296156"/>
          <a:ext cx="2114636" cy="840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Early-2000</a:t>
          </a:r>
          <a:endParaRPr lang="en-US" sz="3100" kern="1200" dirty="0"/>
        </a:p>
      </dsp:txBody>
      <dsp:txXfrm>
        <a:off x="3741492" y="1320786"/>
        <a:ext cx="2065376" cy="791661"/>
      </dsp:txXfrm>
    </dsp:sp>
    <dsp:sp modelId="{B7A872D9-30DA-45AB-8399-C474456E1A73}">
      <dsp:nvSpPr>
        <dsp:cNvPr id="0" name=""/>
        <dsp:cNvSpPr/>
      </dsp:nvSpPr>
      <dsp:spPr>
        <a:xfrm>
          <a:off x="6277291" y="1716616"/>
          <a:ext cx="2378965" cy="1962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File sharing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Introduction of social media (particularly </a:t>
          </a:r>
          <a:r>
            <a:rPr lang="en-US" sz="1900" kern="1200" dirty="0" err="1"/>
            <a:t>youtube</a:t>
          </a:r>
          <a:r>
            <a:rPr lang="en-US" sz="1900" kern="1200" dirty="0"/>
            <a:t>)</a:t>
          </a:r>
          <a:endParaRPr lang="el-GR" sz="1900" kern="1200" dirty="0"/>
        </a:p>
      </dsp:txBody>
      <dsp:txXfrm>
        <a:off x="6322445" y="1761770"/>
        <a:ext cx="2288657" cy="1451380"/>
      </dsp:txXfrm>
    </dsp:sp>
    <dsp:sp modelId="{AD597C58-34E3-4BB5-B9A7-7FC88D2FAABE}">
      <dsp:nvSpPr>
        <dsp:cNvPr id="0" name=""/>
        <dsp:cNvSpPr/>
      </dsp:nvSpPr>
      <dsp:spPr>
        <a:xfrm>
          <a:off x="7598564" y="2127755"/>
          <a:ext cx="2706558" cy="2706558"/>
        </a:xfrm>
        <a:prstGeom prst="leftCircularArrow">
          <a:avLst>
            <a:gd name="adj1" fmla="val 3459"/>
            <a:gd name="adj2" fmla="val 428746"/>
            <a:gd name="adj3" fmla="val 2204256"/>
            <a:gd name="adj4" fmla="val 9024489"/>
            <a:gd name="adj5" fmla="val 40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47A23-7DB0-41C7-8B6F-BE2026B67183}">
      <dsp:nvSpPr>
        <dsp:cNvPr id="0" name=""/>
        <dsp:cNvSpPr/>
      </dsp:nvSpPr>
      <dsp:spPr>
        <a:xfrm>
          <a:off x="6805950" y="3258305"/>
          <a:ext cx="2114636" cy="840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mid-2000's</a:t>
          </a:r>
          <a:endParaRPr lang="el-GR" sz="3100" kern="1200" dirty="0"/>
        </a:p>
      </dsp:txBody>
      <dsp:txXfrm>
        <a:off x="6830580" y="3282935"/>
        <a:ext cx="2065376" cy="791661"/>
      </dsp:txXfrm>
    </dsp:sp>
    <dsp:sp modelId="{913306D7-26A8-4101-89D1-D9250A9A334B}">
      <dsp:nvSpPr>
        <dsp:cNvPr id="0" name=""/>
        <dsp:cNvSpPr/>
      </dsp:nvSpPr>
      <dsp:spPr>
        <a:xfrm>
          <a:off x="9366378" y="1716616"/>
          <a:ext cx="2378965" cy="1962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Social media</a:t>
          </a:r>
          <a:endParaRPr lang="el-G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dirty="0"/>
            <a:t>Multilingual and diverse content</a:t>
          </a:r>
          <a:r>
            <a:rPr lang="el-GR" sz="1900" kern="1200" dirty="0"/>
            <a:t>(</a:t>
          </a:r>
          <a:r>
            <a:rPr lang="en-US" sz="1900" kern="1200" dirty="0"/>
            <a:t>e.g., Inspire, Dabiq)</a:t>
          </a:r>
          <a:endParaRPr lang="el-GR" sz="1900" kern="1200" dirty="0"/>
        </a:p>
      </dsp:txBody>
      <dsp:txXfrm>
        <a:off x="9411532" y="2182231"/>
        <a:ext cx="2288657" cy="1451380"/>
      </dsp:txXfrm>
    </dsp:sp>
    <dsp:sp modelId="{29FE9278-D4E7-49E7-88A0-131D062357B6}">
      <dsp:nvSpPr>
        <dsp:cNvPr id="0" name=""/>
        <dsp:cNvSpPr/>
      </dsp:nvSpPr>
      <dsp:spPr>
        <a:xfrm>
          <a:off x="9895037" y="1296156"/>
          <a:ext cx="2114636" cy="8409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100" kern="1200" dirty="0"/>
            <a:t>2010s</a:t>
          </a:r>
          <a:endParaRPr lang="el-GR" sz="3100" kern="1200" dirty="0"/>
        </a:p>
      </dsp:txBody>
      <dsp:txXfrm>
        <a:off x="9919667" y="1320786"/>
        <a:ext cx="2065376" cy="7916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AF442-D4DE-4E89-BCC3-3AD6EA0A4557}">
      <dsp:nvSpPr>
        <dsp:cNvPr id="0" name=""/>
        <dsp:cNvSpPr/>
      </dsp:nvSpPr>
      <dsp:spPr>
        <a:xfrm>
          <a:off x="2298" y="1760507"/>
          <a:ext cx="2272538" cy="1874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Bulletin board systems</a:t>
          </a:r>
          <a:endParaRPr lang="el-GR" sz="1400" kern="1200" dirty="0"/>
        </a:p>
      </dsp:txBody>
      <dsp:txXfrm>
        <a:off x="45432" y="1803641"/>
        <a:ext cx="2186270" cy="1386450"/>
      </dsp:txXfrm>
    </dsp:sp>
    <dsp:sp modelId="{2752889C-5546-4E54-9FD9-2638AA668F2E}">
      <dsp:nvSpPr>
        <dsp:cNvPr id="0" name=""/>
        <dsp:cNvSpPr/>
      </dsp:nvSpPr>
      <dsp:spPr>
        <a:xfrm>
          <a:off x="1257594" y="2074597"/>
          <a:ext cx="2690783" cy="2690783"/>
        </a:xfrm>
        <a:prstGeom prst="leftCircularArrow">
          <a:avLst>
            <a:gd name="adj1" fmla="val 3324"/>
            <a:gd name="adj2" fmla="val 410642"/>
            <a:gd name="adj3" fmla="val 2186153"/>
            <a:gd name="adj4" fmla="val 9024489"/>
            <a:gd name="adj5" fmla="val 387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155D3E-00D4-44FA-A86F-CEC6EE4E1308}">
      <dsp:nvSpPr>
        <dsp:cNvPr id="0" name=""/>
        <dsp:cNvSpPr/>
      </dsp:nvSpPr>
      <dsp:spPr>
        <a:xfrm>
          <a:off x="507307" y="3233225"/>
          <a:ext cx="2020033" cy="803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Early-1990</a:t>
          </a:r>
          <a:endParaRPr lang="el-GR" sz="2900" kern="1200" dirty="0"/>
        </a:p>
      </dsp:txBody>
      <dsp:txXfrm>
        <a:off x="530835" y="3256753"/>
        <a:ext cx="1972977" cy="756244"/>
      </dsp:txXfrm>
    </dsp:sp>
    <dsp:sp modelId="{01E27EA2-B2A7-4C72-B20C-8A4099775C8A}">
      <dsp:nvSpPr>
        <dsp:cNvPr id="0" name=""/>
        <dsp:cNvSpPr/>
      </dsp:nvSpPr>
      <dsp:spPr>
        <a:xfrm>
          <a:off x="2953190" y="1760507"/>
          <a:ext cx="2455682" cy="1874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Static websites (e.g. </a:t>
          </a:r>
          <a:r>
            <a:rPr lang="en-US" sz="1400" kern="1200" dirty="0">
              <a:hlinkClick xmlns:r="http://schemas.openxmlformats.org/officeDocument/2006/relationships" r:id="rId1"/>
            </a:rPr>
            <a:t>stormfront</a:t>
          </a:r>
          <a:r>
            <a:rPr lang="en-US" sz="1400" kern="1200" dirty="0"/>
            <a:t>)</a:t>
          </a:r>
          <a:endParaRPr lang="el-GR" sz="1400" kern="1200" dirty="0"/>
        </a:p>
      </dsp:txBody>
      <dsp:txXfrm>
        <a:off x="2996324" y="2205291"/>
        <a:ext cx="2369414" cy="1386450"/>
      </dsp:txXfrm>
    </dsp:sp>
    <dsp:sp modelId="{AE720FEE-C5FF-4F6F-88C0-710A4F58DA10}">
      <dsp:nvSpPr>
        <dsp:cNvPr id="0" name=""/>
        <dsp:cNvSpPr/>
      </dsp:nvSpPr>
      <dsp:spPr>
        <a:xfrm>
          <a:off x="4287987" y="583162"/>
          <a:ext cx="2875855" cy="2875855"/>
        </a:xfrm>
        <a:prstGeom prst="circularArrow">
          <a:avLst>
            <a:gd name="adj1" fmla="val 3110"/>
            <a:gd name="adj2" fmla="val 382276"/>
            <a:gd name="adj3" fmla="val 19442213"/>
            <a:gd name="adj4" fmla="val 12575511"/>
            <a:gd name="adj5" fmla="val 36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2C00A-A2E1-4DDF-BE1E-348FD27CDE92}">
      <dsp:nvSpPr>
        <dsp:cNvPr id="0" name=""/>
        <dsp:cNvSpPr/>
      </dsp:nvSpPr>
      <dsp:spPr>
        <a:xfrm>
          <a:off x="3549770" y="1358856"/>
          <a:ext cx="2020033" cy="803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Mid-1990</a:t>
          </a:r>
        </a:p>
      </dsp:txBody>
      <dsp:txXfrm>
        <a:off x="3573298" y="1382384"/>
        <a:ext cx="1972977" cy="756244"/>
      </dsp:txXfrm>
    </dsp:sp>
    <dsp:sp modelId="{B7A872D9-30DA-45AB-8399-C474456E1A73}">
      <dsp:nvSpPr>
        <dsp:cNvPr id="0" name=""/>
        <dsp:cNvSpPr/>
      </dsp:nvSpPr>
      <dsp:spPr>
        <a:xfrm>
          <a:off x="5995653" y="1760507"/>
          <a:ext cx="2272538" cy="1874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Websites
Forum</a:t>
          </a:r>
          <a:endParaRPr lang="el-G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File Sharing
Internet Radio</a:t>
          </a:r>
          <a:endParaRPr lang="el-GR" sz="1400" kern="1200" dirty="0"/>
        </a:p>
      </dsp:txBody>
      <dsp:txXfrm>
        <a:off x="6038787" y="1803641"/>
        <a:ext cx="2186270" cy="1386450"/>
      </dsp:txXfrm>
    </dsp:sp>
    <dsp:sp modelId="{AD597C58-34E3-4BB5-B9A7-7FC88D2FAABE}">
      <dsp:nvSpPr>
        <dsp:cNvPr id="0" name=""/>
        <dsp:cNvSpPr/>
      </dsp:nvSpPr>
      <dsp:spPr>
        <a:xfrm>
          <a:off x="7301038" y="1947517"/>
          <a:ext cx="3062992" cy="3062992"/>
        </a:xfrm>
        <a:prstGeom prst="leftCircularArrow">
          <a:avLst>
            <a:gd name="adj1" fmla="val 2920"/>
            <a:gd name="adj2" fmla="val 357320"/>
            <a:gd name="adj3" fmla="val 2536243"/>
            <a:gd name="adj4" fmla="val 9427901"/>
            <a:gd name="adj5" fmla="val 34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47A23-7DB0-41C7-8B6F-BE2026B67183}">
      <dsp:nvSpPr>
        <dsp:cNvPr id="0" name=""/>
        <dsp:cNvSpPr/>
      </dsp:nvSpPr>
      <dsp:spPr>
        <a:xfrm>
          <a:off x="6500662" y="3233225"/>
          <a:ext cx="2020033" cy="803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2000s</a:t>
          </a:r>
          <a:endParaRPr lang="el-GR" sz="2900" kern="1200" dirty="0"/>
        </a:p>
      </dsp:txBody>
      <dsp:txXfrm>
        <a:off x="6524190" y="3256753"/>
        <a:ext cx="1972977" cy="756244"/>
      </dsp:txXfrm>
    </dsp:sp>
    <dsp:sp modelId="{913306D7-26A8-4101-89D1-D9250A9A334B}">
      <dsp:nvSpPr>
        <dsp:cNvPr id="0" name=""/>
        <dsp:cNvSpPr/>
      </dsp:nvSpPr>
      <dsp:spPr>
        <a:xfrm>
          <a:off x="8948844" y="1918480"/>
          <a:ext cx="3064085" cy="21388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Websites</a:t>
          </a:r>
          <a:r>
            <a:rPr lang="el-GR" sz="1400" kern="1200" dirty="0"/>
            <a:t> (π.χ. </a:t>
          </a:r>
          <a:r>
            <a:rPr lang="en-US" sz="1400" kern="1200" dirty="0">
              <a:hlinkClick xmlns:r="http://schemas.openxmlformats.org/officeDocument/2006/relationships" r:id="rId2"/>
            </a:rPr>
            <a:t>Daily Stormer</a:t>
          </a:r>
          <a:r>
            <a:rPr lang="en-US" sz="1400" kern="1200" dirty="0"/>
            <a:t>)</a:t>
          </a:r>
          <a:endParaRPr lang="el-G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400" kern="1200" dirty="0"/>
            <a:t>Μ</a:t>
          </a:r>
          <a:r>
            <a:rPr lang="en-US" sz="1400" kern="1200" dirty="0" err="1"/>
            <a:t>essage</a:t>
          </a:r>
          <a:r>
            <a:rPr lang="en-US" sz="1400" kern="1200" dirty="0"/>
            <a:t> boards</a:t>
          </a:r>
          <a:r>
            <a:rPr lang="el-GR" sz="1400" kern="1200" dirty="0"/>
            <a:t> (π.χ. 8</a:t>
          </a:r>
          <a:r>
            <a:rPr lang="en-US" sz="1400" kern="1200" dirty="0" err="1"/>
            <a:t>chan</a:t>
          </a:r>
          <a:r>
            <a:rPr lang="el-GR" sz="1400" kern="1200" dirty="0"/>
            <a:t>/8</a:t>
          </a:r>
          <a:r>
            <a:rPr lang="en-US" sz="1400" kern="1200" dirty="0" err="1"/>
            <a:t>kun</a:t>
          </a:r>
          <a:r>
            <a:rPr lang="en-US" sz="1400" kern="1200" dirty="0"/>
            <a:t>)</a:t>
          </a:r>
          <a:endParaRPr lang="el-G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Social media (</a:t>
          </a:r>
          <a:r>
            <a:rPr lang="el-GR" sz="1400" kern="1200" dirty="0"/>
            <a:t>π.χ. </a:t>
          </a:r>
          <a:r>
            <a:rPr lang="en-US" sz="1400" kern="1200" dirty="0"/>
            <a:t>Gab</a:t>
          </a:r>
          <a:r>
            <a:rPr lang="el-GR" sz="1400" kern="1200" dirty="0"/>
            <a:t>, </a:t>
          </a:r>
          <a:r>
            <a:rPr lang="en-US" sz="1400" kern="1200" dirty="0"/>
            <a:t>Parler, Telegram, Discord)</a:t>
          </a:r>
          <a:endParaRPr lang="el-G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Online game chats</a:t>
          </a:r>
          <a:endParaRPr lang="el-G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400" kern="1200" dirty="0"/>
        </a:p>
      </dsp:txBody>
      <dsp:txXfrm>
        <a:off x="8998065" y="2426029"/>
        <a:ext cx="2965643" cy="1582091"/>
      </dsp:txXfrm>
    </dsp:sp>
    <dsp:sp modelId="{29FE9278-D4E7-49E7-88A0-131D062357B6}">
      <dsp:nvSpPr>
        <dsp:cNvPr id="0" name=""/>
        <dsp:cNvSpPr/>
      </dsp:nvSpPr>
      <dsp:spPr>
        <a:xfrm>
          <a:off x="9847327" y="1357912"/>
          <a:ext cx="2020033" cy="803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2010s</a:t>
          </a:r>
          <a:endParaRPr lang="el-GR" sz="2900" kern="1200" dirty="0"/>
        </a:p>
      </dsp:txBody>
      <dsp:txXfrm>
        <a:off x="9870855" y="1381440"/>
        <a:ext cx="1972977" cy="756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17104-64F7-4077-8FB6-09571160729D}" type="datetimeFigureOut">
              <a:rPr lang="en-GB" smtClean="0"/>
              <a:t>28/03/2025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AF381-E6C7-43F9-B441-BA737E397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689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09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302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43406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7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3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2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2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4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86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3/28/2025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8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6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jihadology.net/2015/04/24/new-video-message-from-the-islamic-state-health-services-in-the-islamic-state-wilayat-al-raqqah/" TargetMode="External"/><Relationship Id="rId3" Type="http://schemas.openxmlformats.org/officeDocument/2006/relationships/hyperlink" Target="https://www.youtube.com/watch?v=_sJpuL6_dDw" TargetMode="External"/><Relationship Id="rId7" Type="http://schemas.openxmlformats.org/officeDocument/2006/relationships/hyperlink" Target="https://jihadology.net/2014/06/04/al-%E1%B8%A5ayat-media-center-presents-a-new-video-message-from-islamic-state-of-iraq-and-al-sham-mujatweets-episode-2%E2%80%B3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jihadology.net/2014/06/15/new-video-nashid-from-al-%E1%B8%A5ayat-media-center-lets-go-for-jihad/" TargetMode="External"/><Relationship Id="rId5" Type="http://schemas.openxmlformats.org/officeDocument/2006/relationships/hyperlink" Target="https://jihadology.net/2018/01/24/new-video-message-from-hayat-ta%e1%b8%a5rir-al-sham-metals-of-the-men/" TargetMode="Externa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dl.org/hate-symbols" TargetMode="External"/><Relationship Id="rId4" Type="http://schemas.openxmlformats.org/officeDocument/2006/relationships/hyperlink" Target="https://www.buzzfeednews.com/article/katienotopoulos/a-normal-persons-guide-to-how-far-right-trolls-talk-to-each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6CDD4-2B54-BA91-912D-6AD8CA4C6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764144"/>
            <a:ext cx="10023025" cy="2449309"/>
          </a:xfrm>
        </p:spPr>
        <p:txBody>
          <a:bodyPr/>
          <a:lstStyle/>
          <a:p>
            <a:r>
              <a:rPr lang="en-GB" sz="8000" dirty="0"/>
              <a:t>modus operandi and media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1EFFC0-74D4-6F46-98F5-17103CCE5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0803" y="0"/>
            <a:ext cx="2151198" cy="11637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D6F150-79EF-AE70-5878-E83D6DA41FC0}"/>
              </a:ext>
            </a:extLst>
          </p:cNvPr>
          <p:cNvSpPr txBox="1"/>
          <p:nvPr/>
        </p:nvSpPr>
        <p:spPr>
          <a:xfrm>
            <a:off x="0" y="110798"/>
            <a:ext cx="6973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BSc in International Relations &amp; Security</a:t>
            </a:r>
            <a:endParaRPr lang="el-GR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495BB8-7161-923E-2667-1D5788079028}"/>
              </a:ext>
            </a:extLst>
          </p:cNvPr>
          <p:cNvSpPr txBox="1"/>
          <p:nvPr/>
        </p:nvSpPr>
        <p:spPr>
          <a:xfrm>
            <a:off x="99428" y="6334779"/>
            <a:ext cx="324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Marina Eleftheriadou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470E9D-E09B-4DA3-F96A-7AD0B2C321E7}"/>
              </a:ext>
            </a:extLst>
          </p:cNvPr>
          <p:cNvSpPr txBox="1"/>
          <p:nvPr/>
        </p:nvSpPr>
        <p:spPr>
          <a:xfrm>
            <a:off x="5178751" y="6196280"/>
            <a:ext cx="7142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Terrorism, Asymmetric Threats and International Security</a:t>
            </a:r>
            <a:r>
              <a:rPr lang="el-GR" b="1" dirty="0"/>
              <a:t>| </a:t>
            </a:r>
            <a:r>
              <a:rPr lang="en-US" b="1" dirty="0"/>
              <a:t>2</a:t>
            </a:r>
            <a:r>
              <a:rPr lang="en-US" b="1" baseline="30000" dirty="0"/>
              <a:t>st</a:t>
            </a:r>
            <a:r>
              <a:rPr lang="en-US" b="1" dirty="0"/>
              <a:t> Teleconference</a:t>
            </a:r>
            <a:r>
              <a:rPr lang="el-GR" b="1" dirty="0"/>
              <a:t> (</a:t>
            </a:r>
            <a:r>
              <a:rPr lang="en-US" b="1" dirty="0"/>
              <a:t>4-5</a:t>
            </a:r>
            <a:r>
              <a:rPr lang="el-GR" b="1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436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B0D658-C9F5-7DD6-06C0-495E7A15C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4" t="3097" r="3652" b="2760"/>
          <a:stretch/>
        </p:blipFill>
        <p:spPr>
          <a:xfrm>
            <a:off x="0" y="10681"/>
            <a:ext cx="5962903" cy="489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BFABCD-56EC-E8FE-416D-0409DB0E4A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0" t="-2154" r="7180" b="4579"/>
          <a:stretch/>
        </p:blipFill>
        <p:spPr>
          <a:xfrm>
            <a:off x="6084163" y="-69272"/>
            <a:ext cx="6107837" cy="49720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5C0AAF-BBD2-33F7-F8E0-B2CABAED5406}"/>
              </a:ext>
            </a:extLst>
          </p:cNvPr>
          <p:cNvSpPr txBox="1"/>
          <p:nvPr/>
        </p:nvSpPr>
        <p:spPr>
          <a:xfrm>
            <a:off x="133099" y="5299945"/>
            <a:ext cx="11116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Between 1994 and 2020, the most frequent targets of Salafi-jihadists included: government, military, and police facilities and personnel (41 percent); private individuals or property (22 percent); businesses (12 percent); and transportation and infrastructure (12 percent). The proportion of religious terrorist targets remained fairly consistent between 1994 and 2020</a:t>
            </a:r>
            <a:r>
              <a:rPr lang="el-GR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823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0" y="128753"/>
            <a:ext cx="7584440" cy="557048"/>
          </a:xfrm>
        </p:spPr>
        <p:txBody>
          <a:bodyPr>
            <a:normAutofit/>
          </a:bodyPr>
          <a:lstStyle/>
          <a:p>
            <a:r>
              <a:rPr lang="en-GB" cap="none" dirty="0"/>
              <a:t>MEDIA AND TERRORISM (then and now)</a:t>
            </a: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30936" y="1038894"/>
            <a:ext cx="3548543" cy="5020056"/>
          </a:xfrm>
        </p:spPr>
        <p:txBody>
          <a:bodyPr/>
          <a:lstStyle/>
          <a:p>
            <a:r>
              <a:rPr lang="en-GB" dirty="0"/>
              <a:t>Access
Cost
Audience
Security
Speed
Multimedia environment
Control
Ability to shape "news"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CDE1B5-842F-4418-92D2-102B0C83D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97" y="1176260"/>
            <a:ext cx="6990321" cy="450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233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180" y="73572"/>
            <a:ext cx="10043020" cy="1609344"/>
          </a:xfrm>
        </p:spPr>
        <p:txBody>
          <a:bodyPr>
            <a:normAutofit/>
          </a:bodyPr>
          <a:lstStyle/>
          <a:p>
            <a:pPr algn="ctr"/>
            <a:r>
              <a:rPr lang="en-GB" sz="4000" dirty="0"/>
              <a:t>Radical ISLAMISM AND THE INTERNET</a:t>
            </a:r>
            <a:endParaRPr lang="en-US" sz="40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88395078"/>
              </p:ext>
            </p:extLst>
          </p:nvPr>
        </p:nvGraphicFramePr>
        <p:xfrm>
          <a:off x="80010" y="1462617"/>
          <a:ext cx="12012930" cy="5395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7226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FAR RIGHT AND THE INTERNET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34450559"/>
              </p:ext>
            </p:extLst>
          </p:nvPr>
        </p:nvGraphicFramePr>
        <p:xfrm>
          <a:off x="80010" y="1462617"/>
          <a:ext cx="12012930" cy="5395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6034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 Qaeda has become the first guerrilla movement in history to migrate from physical space to cyberspace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78766" y="3451371"/>
            <a:ext cx="6663845" cy="584200"/>
          </a:xfrm>
        </p:spPr>
        <p:txBody>
          <a:bodyPr>
            <a:noAutofit/>
          </a:bodyPr>
          <a:lstStyle/>
          <a:p>
            <a:r>
              <a:rPr lang="el-GR" sz="1600" dirty="0"/>
              <a:t>--</a:t>
            </a:r>
            <a:r>
              <a:rPr lang="en-US" sz="1600" dirty="0"/>
              <a:t>S</a:t>
            </a:r>
            <a:r>
              <a:rPr lang="el-GR" sz="1600" dirty="0"/>
              <a:t>.</a:t>
            </a:r>
            <a:r>
              <a:rPr lang="en-US" sz="1600" dirty="0"/>
              <a:t> </a:t>
            </a:r>
            <a:r>
              <a:rPr lang="en-US" sz="1600" dirty="0" err="1"/>
              <a:t>Coll</a:t>
            </a:r>
            <a:r>
              <a:rPr lang="en-US" sz="1600" dirty="0"/>
              <a:t> </a:t>
            </a:r>
            <a:r>
              <a:rPr lang="el-GR" sz="1600" dirty="0"/>
              <a:t>&amp;</a:t>
            </a:r>
            <a:r>
              <a:rPr lang="en-US" sz="1600" dirty="0"/>
              <a:t> S</a:t>
            </a:r>
            <a:r>
              <a:rPr lang="el-GR" sz="1600" dirty="0"/>
              <a:t>. </a:t>
            </a:r>
            <a:r>
              <a:rPr lang="en-US" sz="1600" dirty="0" err="1"/>
              <a:t>Glasser</a:t>
            </a:r>
            <a:r>
              <a:rPr lang="el-GR" sz="1600" dirty="0"/>
              <a:t>, </a:t>
            </a:r>
            <a:r>
              <a:rPr lang="en-GB" sz="1600" dirty="0"/>
              <a:t>Terrorists Turn to the Web as Base of Operations</a:t>
            </a:r>
            <a:r>
              <a:rPr lang="el-GR" sz="1600" dirty="0"/>
              <a:t>, </a:t>
            </a:r>
            <a:r>
              <a:rPr lang="en-US" sz="1600" i="1" dirty="0"/>
              <a:t>Washington Post</a:t>
            </a:r>
            <a:r>
              <a:rPr lang="el-GR" sz="1600" dirty="0"/>
              <a:t>, </a:t>
            </a:r>
            <a:r>
              <a:rPr lang="en-US" sz="1600" dirty="0"/>
              <a:t> August 7, 2005</a:t>
            </a:r>
            <a:br>
              <a:rPr lang="el-GR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05082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115" y="484632"/>
            <a:ext cx="11223795" cy="1008608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How internet is used?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9308" y="2048256"/>
            <a:ext cx="2355274" cy="640080"/>
          </a:xfrm>
        </p:spPr>
        <p:txBody>
          <a:bodyPr/>
          <a:lstStyle/>
          <a:p>
            <a:r>
              <a:rPr lang="en-GB" dirty="0"/>
              <a:t>Propaganda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9308" y="2743200"/>
            <a:ext cx="5695419" cy="3291840"/>
          </a:xfrm>
        </p:spPr>
        <p:txBody>
          <a:bodyPr>
            <a:normAutofit/>
          </a:bodyPr>
          <a:lstStyle/>
          <a:p>
            <a:r>
              <a:rPr lang="en-GB" dirty="0" err="1"/>
              <a:t>Jihobbyism</a:t>
            </a:r>
            <a:r>
              <a:rPr lang="en-GB" dirty="0"/>
              <a:t> (variety of)</a:t>
            </a:r>
            <a:endParaRPr lang="en-US" dirty="0"/>
          </a:p>
          <a:p>
            <a:pPr lvl="1"/>
            <a:r>
              <a:rPr lang="en-GB" dirty="0"/>
              <a:t>Producers 
Media 
Messages and 
Recipients</a:t>
            </a:r>
            <a:endParaRPr lang="en-US" dirty="0"/>
          </a:p>
          <a:p>
            <a:r>
              <a:rPr lang="en-US" dirty="0"/>
              <a:t>Gamification</a:t>
            </a:r>
            <a:endParaRPr lang="el-GR" dirty="0"/>
          </a:p>
          <a:p>
            <a:r>
              <a:rPr lang="en-US" dirty="0"/>
              <a:t>Live-streaming</a:t>
            </a:r>
          </a:p>
          <a:p>
            <a:endParaRPr lang="en-US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F39D1C62-315D-0FF2-3E03-ACB28E450AE5}"/>
              </a:ext>
            </a:extLst>
          </p:cNvPr>
          <p:cNvSpPr txBox="1">
            <a:spLocks/>
          </p:cNvSpPr>
          <p:nvPr/>
        </p:nvSpPr>
        <p:spPr>
          <a:xfrm>
            <a:off x="8081818" y="2743200"/>
            <a:ext cx="4141010" cy="4139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Intelligence Collection
Financing
Equipment
Operational Communication
Training
Command &amp; Control
Attacks</a:t>
            </a:r>
            <a:endParaRPr lang="el-GR" sz="220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15B4F17-B7CC-27CF-783C-27FFF2AA2270}"/>
              </a:ext>
            </a:extLst>
          </p:cNvPr>
          <p:cNvSpPr txBox="1">
            <a:spLocks/>
          </p:cNvSpPr>
          <p:nvPr/>
        </p:nvSpPr>
        <p:spPr>
          <a:xfrm>
            <a:off x="8506690" y="2103120"/>
            <a:ext cx="2983346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Cyber sanctuary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C06C6D5-3C22-391F-4AB6-978A83BC841C}"/>
              </a:ext>
            </a:extLst>
          </p:cNvPr>
          <p:cNvSpPr txBox="1">
            <a:spLocks/>
          </p:cNvSpPr>
          <p:nvPr/>
        </p:nvSpPr>
        <p:spPr>
          <a:xfrm>
            <a:off x="3470247" y="2742642"/>
            <a:ext cx="3695462" cy="22727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olidFill>
                  <a:schemeClr val="tx1"/>
                </a:solidFill>
              </a:rPr>
              <a:t>Creating a virtual community
Communication
Echo chamber
Face-to-face / cyber-radicalization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F9EDC63-6E50-3FE4-FEEB-9CD5488CE159}"/>
              </a:ext>
            </a:extLst>
          </p:cNvPr>
          <p:cNvSpPr txBox="1">
            <a:spLocks/>
          </p:cNvSpPr>
          <p:nvPr/>
        </p:nvSpPr>
        <p:spPr>
          <a:xfrm>
            <a:off x="3740726" y="2048256"/>
            <a:ext cx="3934692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cap="none" dirty="0"/>
              <a:t>Radicalization / recruitment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06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6426200" cy="3276600"/>
          </a:xfrm>
          <a:prstGeom prst="rect">
            <a:avLst/>
          </a:prstGeom>
        </p:spPr>
      </p:pic>
      <p:sp>
        <p:nvSpPr>
          <p:cNvPr id="4" name="Action Button: Movie 3">
            <a:hlinkClick r:id="rId3" highlightClick="1"/>
          </p:cNvPr>
          <p:cNvSpPr/>
          <p:nvPr/>
        </p:nvSpPr>
        <p:spPr>
          <a:xfrm>
            <a:off x="9567017" y="5663823"/>
            <a:ext cx="1263168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Larossi</a:t>
            </a:r>
            <a:r>
              <a:rPr lang="en-US" dirty="0"/>
              <a:t> </a:t>
            </a:r>
            <a:r>
              <a:rPr lang="en-US" dirty="0" err="1"/>
              <a:t>Abballa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431043" cy="3429000"/>
          </a:xfrm>
          <a:prstGeom prst="rect">
            <a:avLst/>
          </a:prstGeom>
        </p:spPr>
      </p:pic>
      <p:sp>
        <p:nvSpPr>
          <p:cNvPr id="6" name="Action Button: Movie 5">
            <a:hlinkClick r:id="rId5" highlightClick="1"/>
          </p:cNvPr>
          <p:cNvSpPr/>
          <p:nvPr/>
        </p:nvSpPr>
        <p:spPr>
          <a:xfrm>
            <a:off x="9567017" y="235651"/>
            <a:ext cx="1263168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Hayat Tahrir al-Sham</a:t>
            </a:r>
          </a:p>
        </p:txBody>
      </p:sp>
      <p:sp>
        <p:nvSpPr>
          <p:cNvPr id="2" name="Action Button: Movie 3">
            <a:hlinkClick r:id="rId6" highlightClick="1"/>
            <a:extLst>
              <a:ext uri="{FF2B5EF4-FFF2-40B4-BE49-F238E27FC236}">
                <a16:creationId xmlns:a16="http://schemas.microsoft.com/office/drawing/2014/main" id="{D76AD5D3-C787-D431-B00C-D321910C6A8F}"/>
              </a:ext>
            </a:extLst>
          </p:cNvPr>
          <p:cNvSpPr/>
          <p:nvPr/>
        </p:nvSpPr>
        <p:spPr>
          <a:xfrm>
            <a:off x="9567017" y="1504281"/>
            <a:ext cx="1263168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Let’s go for jihad</a:t>
            </a:r>
          </a:p>
        </p:txBody>
      </p:sp>
      <p:sp>
        <p:nvSpPr>
          <p:cNvPr id="7" name="Action Button: Movie 3">
            <a:hlinkClick r:id="rId7" highlightClick="1"/>
            <a:extLst>
              <a:ext uri="{FF2B5EF4-FFF2-40B4-BE49-F238E27FC236}">
                <a16:creationId xmlns:a16="http://schemas.microsoft.com/office/drawing/2014/main" id="{B4A27F0F-A212-4D41-A778-7D0ADE199CC6}"/>
              </a:ext>
            </a:extLst>
          </p:cNvPr>
          <p:cNvSpPr/>
          <p:nvPr/>
        </p:nvSpPr>
        <p:spPr>
          <a:xfrm>
            <a:off x="9567016" y="2772911"/>
            <a:ext cx="1263169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Mujatweets</a:t>
            </a:r>
            <a:r>
              <a:rPr lang="en-US" dirty="0"/>
              <a:t> #2</a:t>
            </a:r>
          </a:p>
        </p:txBody>
      </p:sp>
      <p:sp>
        <p:nvSpPr>
          <p:cNvPr id="8" name="Action Button: Movie 3">
            <a:hlinkClick r:id="rId8" highlightClick="1"/>
            <a:extLst>
              <a:ext uri="{FF2B5EF4-FFF2-40B4-BE49-F238E27FC236}">
                <a16:creationId xmlns:a16="http://schemas.microsoft.com/office/drawing/2014/main" id="{B7F4327F-5C20-B4B4-8040-B3C3532308B2}"/>
              </a:ext>
            </a:extLst>
          </p:cNvPr>
          <p:cNvSpPr/>
          <p:nvPr/>
        </p:nvSpPr>
        <p:spPr>
          <a:xfrm>
            <a:off x="9567017" y="4218367"/>
            <a:ext cx="1263170" cy="1042416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Health Services in the Islamic State</a:t>
            </a:r>
          </a:p>
        </p:txBody>
      </p:sp>
    </p:spTree>
    <p:extLst>
      <p:ext uri="{BB962C8B-B14F-4D97-AF65-F5344CB8AC3E}">
        <p14:creationId xmlns:p14="http://schemas.microsoft.com/office/powerpoint/2010/main" val="186361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15"/>
            <a:ext cx="9028386" cy="676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87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354"/>
            <a:ext cx="9547937" cy="686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41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9" y="1207009"/>
            <a:ext cx="3700463" cy="46209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570" y="1723697"/>
            <a:ext cx="7613430" cy="380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13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9100D7-3A6F-2DB7-4107-66F1317CC2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36" t="42155" r="32272" b="16498"/>
          <a:stretch/>
        </p:blipFill>
        <p:spPr>
          <a:xfrm>
            <a:off x="683014" y="1952625"/>
            <a:ext cx="9731378" cy="461038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E0DA265-6EFA-B01B-52D3-125AFCB38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022" y="403860"/>
            <a:ext cx="9692640" cy="939165"/>
          </a:xfrm>
        </p:spPr>
        <p:txBody>
          <a:bodyPr/>
          <a:lstStyle/>
          <a:p>
            <a:r>
              <a:rPr lang="en-US" dirty="0"/>
              <a:t>A basic typology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649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35523" cy="55706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028" y="0"/>
            <a:ext cx="3930869" cy="696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51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12142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142" y="0"/>
            <a:ext cx="5349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53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676" y="693683"/>
            <a:ext cx="70104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1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16988" cy="4301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06" y="2133600"/>
            <a:ext cx="4550487" cy="4550487"/>
          </a:xfrm>
          <a:prstGeom prst="rect">
            <a:avLst/>
          </a:prstGeom>
        </p:spPr>
      </p:pic>
      <p:sp>
        <p:nvSpPr>
          <p:cNvPr id="4" name="Action Button: Document 3">
            <a:hlinkClick r:id="rId4" highlightClick="1"/>
          </p:cNvPr>
          <p:cNvSpPr/>
          <p:nvPr/>
        </p:nvSpPr>
        <p:spPr>
          <a:xfrm>
            <a:off x="746234" y="5496910"/>
            <a:ext cx="1535572" cy="104241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Terms and memes</a:t>
            </a:r>
            <a:endParaRPr lang="en-US" dirty="0"/>
          </a:p>
        </p:txBody>
      </p:sp>
      <p:sp>
        <p:nvSpPr>
          <p:cNvPr id="5" name="Action Button: Document 4">
            <a:hlinkClick r:id="rId5" highlightClick="1"/>
          </p:cNvPr>
          <p:cNvSpPr/>
          <p:nvPr/>
        </p:nvSpPr>
        <p:spPr>
          <a:xfrm>
            <a:off x="4812097" y="5410706"/>
            <a:ext cx="1535571" cy="1042416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Symbols of far-right hate speech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10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542808-F7E0-0FC2-332B-0DE913748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08" y="1057013"/>
            <a:ext cx="9848673" cy="492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60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053" y="264072"/>
            <a:ext cx="6491301" cy="712223"/>
          </a:xfrm>
        </p:spPr>
        <p:txBody>
          <a:bodyPr>
            <a:normAutofit/>
          </a:bodyPr>
          <a:lstStyle/>
          <a:p>
            <a:r>
              <a:rPr lang="en-GB" sz="3600"/>
              <a:t>Organizational structure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" r="4235"/>
          <a:stretch/>
        </p:blipFill>
        <p:spPr>
          <a:xfrm>
            <a:off x="134597" y="1109645"/>
            <a:ext cx="7525408" cy="375337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2153F4-6A07-4C55-9523-336B860495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66" t="54444" r="35156" b="17361"/>
          <a:stretch/>
        </p:blipFill>
        <p:spPr>
          <a:xfrm>
            <a:off x="1142999" y="4924425"/>
            <a:ext cx="6105525" cy="193357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E709FF3-397C-4E60-1905-B6E118C5A500}"/>
              </a:ext>
            </a:extLst>
          </p:cNvPr>
          <p:cNvSpPr txBox="1">
            <a:spLocks/>
          </p:cNvSpPr>
          <p:nvPr/>
        </p:nvSpPr>
        <p:spPr>
          <a:xfrm>
            <a:off x="7660005" y="1782134"/>
            <a:ext cx="3405379" cy="27617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Leaderless resistance</a:t>
            </a:r>
            <a:endParaRPr lang="el-GR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Organizational 
Operational
Financial
Ideological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Hive terrorism</a:t>
            </a: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2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5AEAC-8EF1-B072-4B8B-5142DCF63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7" y="137160"/>
            <a:ext cx="11034903" cy="796290"/>
          </a:xfrm>
        </p:spPr>
        <p:txBody>
          <a:bodyPr>
            <a:normAutofit fontScale="90000"/>
          </a:bodyPr>
          <a:lstStyle/>
          <a:p>
            <a:r>
              <a:rPr lang="en-US" dirty="0"/>
              <a:t>How lonely are “lone wolves”?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B5753-7478-4812-4E7C-B909FF9277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38750" r="38203" b="15555"/>
          <a:stretch/>
        </p:blipFill>
        <p:spPr>
          <a:xfrm>
            <a:off x="1080897" y="2233620"/>
            <a:ext cx="7772400" cy="383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3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21" y="152400"/>
            <a:ext cx="7039863" cy="685800"/>
          </a:xfrm>
        </p:spPr>
        <p:txBody>
          <a:bodyPr>
            <a:noAutofit/>
          </a:bodyPr>
          <a:lstStyle/>
          <a:p>
            <a:r>
              <a:rPr lang="en-GB" sz="3600" dirty="0"/>
              <a:t>Strategies of terrorism </a:t>
            </a:r>
            <a:endParaRPr lang="el-GR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75921" y="914400"/>
            <a:ext cx="5102326" cy="561094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chemeClr val="tx1"/>
                </a:solidFill>
              </a:rPr>
              <a:t>Making grievances and demands known</a:t>
            </a:r>
            <a:endParaRPr lang="el-GR" sz="21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chemeClr val="tx1"/>
                </a:solidFill>
              </a:rPr>
              <a:t>Attrition</a:t>
            </a:r>
            <a:endParaRPr lang="el-GR" sz="210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Importance of demands
Possibility of retaliation
Social resilience</a:t>
            </a:r>
            <a:endParaRPr lang="en-US" sz="21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chemeClr val="tx1"/>
                </a:solidFill>
              </a:rPr>
              <a:t>Provocation</a:t>
            </a:r>
            <a:endParaRPr lang="el-GR" sz="2100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900" dirty="0"/>
              <a:t>Checks and balances</a:t>
            </a:r>
            <a:endParaRPr lang="el-GR" sz="1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chemeClr val="tx1"/>
                </a:solidFill>
              </a:rPr>
              <a:t>Intimidation</a:t>
            </a:r>
            <a:endParaRPr lang="el-GR" sz="21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GB" sz="1900" dirty="0"/>
              <a:t>State weakness</a:t>
            </a:r>
            <a:endParaRPr lang="en-US" sz="21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chemeClr val="tx1"/>
                </a:solidFill>
              </a:rPr>
              <a:t>Spoiling</a:t>
            </a:r>
            <a:endParaRPr lang="en-US" sz="19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chemeClr val="tx1"/>
                </a:solidFill>
              </a:rPr>
              <a:t>Outbidding</a:t>
            </a:r>
            <a:r>
              <a:rPr lang="en-US" sz="2100" dirty="0">
                <a:solidFill>
                  <a:schemeClr val="bg1"/>
                </a:solidFill>
              </a:rPr>
              <a:t>)</a:t>
            </a:r>
            <a:endParaRPr lang="el-GR" sz="21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CA15-999C-430C-AE73-CCD98FE27624}" type="slidenum">
              <a:rPr lang="el-GR" smtClean="0"/>
              <a:t>5</a:t>
            </a:fld>
            <a:endParaRPr lang="el-GR" dirty="0"/>
          </a:p>
        </p:txBody>
      </p:sp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882D38B1-73CA-4B6C-B53C-193B14F62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455" y="1823720"/>
            <a:ext cx="7546545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7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919B5-ADB6-481D-2752-A043322A5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697AE-78DD-E7BE-AA98-FEA288ADA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1" y="152400"/>
            <a:ext cx="7039863" cy="685800"/>
          </a:xfrm>
        </p:spPr>
        <p:txBody>
          <a:bodyPr>
            <a:noAutofit/>
          </a:bodyPr>
          <a:lstStyle/>
          <a:p>
            <a:r>
              <a:rPr lang="en-GB" sz="3600" dirty="0"/>
              <a:t>Tactics of terrorism </a:t>
            </a:r>
            <a:endParaRPr lang="el-GR" sz="3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F2AB08-B037-C02F-D57D-B7012A99B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5921" y="914400"/>
            <a:ext cx="5102326" cy="561094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chemeClr val="tx1"/>
                </a:solidFill>
              </a:rPr>
              <a:t>Bombings/explosions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chemeClr val="tx1"/>
                </a:solidFill>
              </a:rPr>
              <a:t>Firearms/shootings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chemeClr val="tx1"/>
                </a:solidFill>
              </a:rPr>
              <a:t>Hijackings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chemeClr val="tx1"/>
                </a:solidFill>
              </a:rPr>
              <a:t>Hostage-taking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chemeClr val="tx1"/>
                </a:solidFill>
              </a:rPr>
              <a:t>Suicide </a:t>
            </a:r>
            <a:r>
              <a:rPr lang="en-US" sz="2100" dirty="0" err="1">
                <a:solidFill>
                  <a:schemeClr val="tx1"/>
                </a:solidFill>
              </a:rPr>
              <a:t>atatcks</a:t>
            </a:r>
            <a:endParaRPr lang="en-US" sz="21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chemeClr val="tx1"/>
                </a:solidFill>
              </a:rPr>
              <a:t>Vehicle-borne attacks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chemeClr val="tx1"/>
                </a:solidFill>
              </a:rPr>
              <a:t>CBRN </a:t>
            </a:r>
            <a:r>
              <a:rPr lang="en-US" sz="2100" dirty="0" err="1">
                <a:solidFill>
                  <a:schemeClr val="tx1"/>
                </a:solidFill>
              </a:rPr>
              <a:t>atatcks</a:t>
            </a:r>
            <a:endParaRPr lang="en-US" sz="21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chemeClr val="tx1"/>
                </a:solidFill>
              </a:rPr>
              <a:t>Blunt objects/stabbing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100" dirty="0">
                <a:solidFill>
                  <a:schemeClr val="tx1"/>
                </a:solidFill>
              </a:rPr>
              <a:t>Melee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l-GR" sz="21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56374-5DEE-CDB4-E1B7-C5DFA33C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4CA15-999C-430C-AE73-CCD98FE27624}" type="slidenum">
              <a:rPr lang="el-GR" smtClean="0"/>
              <a:t>6</a:t>
            </a:fld>
            <a:endParaRPr lang="el-G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1518D2-8E30-57F8-1307-86ED16F3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672" y="1291525"/>
            <a:ext cx="6750615" cy="4509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1149EA-42BD-0A56-87B5-FB6CD52940A0}"/>
              </a:ext>
            </a:extLst>
          </p:cNvPr>
          <p:cNvSpPr txBox="1"/>
          <p:nvPr/>
        </p:nvSpPr>
        <p:spPr>
          <a:xfrm>
            <a:off x="5389960" y="5793702"/>
            <a:ext cx="6750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Most Common Weapon Types in Terrorist Attacks (2018-2023)</a:t>
            </a:r>
          </a:p>
        </p:txBody>
      </p:sp>
    </p:spTree>
    <p:extLst>
      <p:ext uri="{BB962C8B-B14F-4D97-AF65-F5344CB8AC3E}">
        <p14:creationId xmlns:p14="http://schemas.microsoft.com/office/powerpoint/2010/main" val="94884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0106A8B-B8BC-4A61-F2AA-1095E6A7F8E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6205" t="5227" r="7211" b="94"/>
          <a:stretch/>
        </p:blipFill>
        <p:spPr>
          <a:xfrm>
            <a:off x="0" y="1207798"/>
            <a:ext cx="5800436" cy="4848801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8CC77B-5EC3-5632-DB89-23A6FF68D7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60" t="4885" r="5649" b="4885"/>
          <a:stretch/>
        </p:blipFill>
        <p:spPr>
          <a:xfrm>
            <a:off x="6197600" y="1171041"/>
            <a:ext cx="5994400" cy="488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02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955E8A-A367-25CB-4EF0-6DCB269F42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18" t="4551" r="7246" b="3000"/>
          <a:stretch/>
        </p:blipFill>
        <p:spPr>
          <a:xfrm>
            <a:off x="6316085" y="1083910"/>
            <a:ext cx="5645005" cy="4690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70DE47-A783-1681-9CB2-56AA51AA43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28" t="1834" r="5997" b="3092"/>
          <a:stretch/>
        </p:blipFill>
        <p:spPr>
          <a:xfrm>
            <a:off x="230910" y="1083910"/>
            <a:ext cx="5458690" cy="469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1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8D1591-347F-A60B-FC65-029FC89A2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714" y="0"/>
            <a:ext cx="8576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15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974</TotalTime>
  <Words>458</Words>
  <Application>Microsoft Office PowerPoint</Application>
  <PresentationFormat>Widescreen</PresentationFormat>
  <Paragraphs>83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Rockwell</vt:lpstr>
      <vt:lpstr>Rockwell Condensed</vt:lpstr>
      <vt:lpstr>Wingdings</vt:lpstr>
      <vt:lpstr>Wood Type</vt:lpstr>
      <vt:lpstr>modus operandi and media</vt:lpstr>
      <vt:lpstr>A basic typology</vt:lpstr>
      <vt:lpstr>Organizational structure</vt:lpstr>
      <vt:lpstr>How lonely are “lone wolves”?</vt:lpstr>
      <vt:lpstr>Strategies of terrorism </vt:lpstr>
      <vt:lpstr>Tactics of terrorism </vt:lpstr>
      <vt:lpstr>PowerPoint Presentation</vt:lpstr>
      <vt:lpstr>PowerPoint Presentation</vt:lpstr>
      <vt:lpstr>PowerPoint Presentation</vt:lpstr>
      <vt:lpstr>PowerPoint Presentation</vt:lpstr>
      <vt:lpstr>MEDIA AND TERRORISM (then and now)</vt:lpstr>
      <vt:lpstr>Radical ISLAMISM AND THE INTERNET</vt:lpstr>
      <vt:lpstr>FAR RIGHT AND THE INTERNET</vt:lpstr>
      <vt:lpstr>Al Qaeda has become the first guerrilla movement in history to migrate from physical space to cyberspace</vt:lpstr>
      <vt:lpstr>How internet is used?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ΕΣΩΤΕΡΙΚΗ ΑΣΦΑΛΕΙΑ:</dc:title>
  <dc:creator>Eleftheriadou Marina</dc:creator>
  <cp:lastModifiedBy>Eleftheriadou Marina</cp:lastModifiedBy>
  <cp:revision>46</cp:revision>
  <dcterms:created xsi:type="dcterms:W3CDTF">2023-11-02T05:57:59Z</dcterms:created>
  <dcterms:modified xsi:type="dcterms:W3CDTF">2025-03-28T18:31:56Z</dcterms:modified>
</cp:coreProperties>
</file>